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990"/>
    <a:srgbClr val="2A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80" y="272"/>
      </p:cViewPr>
      <p:guideLst>
        <p:guide orient="horz" pos="2160"/>
        <p:guide pos="3840"/>
        <p:guide pos="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1266-9714-A23E-8A38-7ADA89367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F94F39-9391-F846-590B-DBEF08026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CCD45-4D1B-1DE9-17F8-7E8B53F92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F99FF-A51D-1D40-7E9B-8EB33173F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23065-9916-C87D-F5CC-1AB39219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68C5D-3A1C-F4C6-60BF-D9B8071D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75403-0F23-7832-2E07-32C1FDAC2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F119E-E630-846A-C2EB-5CDB2B8B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35BB5-8447-B979-1BCA-D7A34DE2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DA4FF-953E-3FE3-11C6-DC41B7878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8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CAE03B-C350-07A7-5BE2-85A7E0BE7B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D89F2-8B59-8240-E5F9-1FB92C427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738A9-1292-C6C7-A6F2-00633EF83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7AE6E-8581-D164-BDA5-2784C9BB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8FE3B-AEDD-AB38-20C0-E6D0B3E0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6B7A-4525-466E-1165-DB5A8B31F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0B659-0B34-BA78-0791-D9B3FB353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D659E-3C20-D454-38C3-BF77F7ED3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1EC22-B472-DE5F-140F-19AFB7F0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F992-498B-3765-D602-C45B5EE21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6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8052-22B2-4FB5-6C1B-84BDA4E71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36DC7-D722-9C90-D206-A26B80E67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587F1-D446-9537-1F95-6C9C99814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0F686-5F73-54A4-1835-8FE94964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F99AF-E98E-F736-CB2D-E3884071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5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3885-7975-599E-17A7-E09E5F41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37437-76C3-448E-DBB5-C96AA594F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933A9-3A08-1B19-A75F-2E6D70725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C03EF-A392-0F0C-2FE6-E956D37B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7C115-DFB6-95D3-3DE1-537B69AB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9862F-98AE-D8A4-95B9-6B615DE0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0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79F4-415E-0AC4-5659-8AFA8F5B8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7E15C-BF60-EF62-5217-6BC862141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EA612-677E-AD36-24EA-6D5C67C02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EA522-87D2-846B-98C8-3264AF728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10915E-99AE-FA75-438D-C573E69271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7C5FB-C158-BFF1-D6CB-7FA275F91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2C4031-7DD5-E688-15C2-A7B48F46B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B5F356-F96E-FDD6-0E28-B32E61B3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3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ED24-DCEB-AA38-FFE1-94955DCB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77FA9-20D9-0C61-955C-B794CCCA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264E06-7442-6A55-F6ED-1209EF558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D837A-42DC-4DE5-3956-9276D33C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55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E9-965B-EA7C-FC23-AF3EF644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B3B6F-B851-D831-9FA0-04B5D982C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FB05-DA68-8D68-DDF5-93DAB41D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5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B194-2ABF-E4C7-2D57-326720A35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296A-763D-04AE-411E-C9338989F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C11D1-7D78-82D6-D0B9-388B093FF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FDE82-B791-6E4E-4234-37759492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CAE44-D9AB-6156-3B9B-EB62E0C0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D71EC-D5FD-EC31-2E6E-A8EDC390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93F94-D37D-C7B0-3D36-D97AF926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8C225-7253-81F0-24ED-8E025016E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9FAD2-89CB-5596-CEEC-1E72FCF0E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94F80-365E-17EF-5C2B-7A6B43FF7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968E4-342D-D4B4-4425-F4AEE9B2A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A7C04-A55E-3F0A-8DB0-7BDC6016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F25FF-9787-C975-F090-132CAE85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DE52A-D3C9-B6EE-D1F5-AF5601A7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35D55-C083-275D-A65B-BB5AD3E942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77A9-C200-43A8-885D-278D4D25431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3038-F41B-5B45-7472-B465C2B12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BEBDE-0509-4F7F-ECE2-A17FB8B37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5E6E0-37ED-4EC1-A086-2438C00FA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.sv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jpe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1DDCB-F09C-A385-1D4C-7373B47B9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7FD14C2-D127-F4BA-34BD-5F7D800EDBBB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F7D3F06-0B61-5589-B773-B51482BE02B9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60000">
                <a:schemeClr val="bg1">
                  <a:alpha val="0"/>
                  <a:lumMod val="0"/>
                </a:schemeClr>
              </a:gs>
              <a:gs pos="100000">
                <a:srgbClr val="2DB99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8B167-6BB0-914A-26CE-F7D3F6A8F83D}"/>
              </a:ext>
            </a:extLst>
          </p:cNvPr>
          <p:cNvCxnSpPr>
            <a:cxnSpLocks/>
          </p:cNvCxnSpPr>
          <p:nvPr/>
        </p:nvCxnSpPr>
        <p:spPr>
          <a:xfrm>
            <a:off x="4064000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  <a:prstDash val="dash"/>
            <a:round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395B6D-3303-402C-793D-0C3456AB22FD}"/>
              </a:ext>
            </a:extLst>
          </p:cNvPr>
          <p:cNvCxnSpPr>
            <a:cxnSpLocks/>
          </p:cNvCxnSpPr>
          <p:nvPr/>
        </p:nvCxnSpPr>
        <p:spPr>
          <a:xfrm>
            <a:off x="8128000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  <a:prstDash val="dash"/>
            <a:round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17DBF8-C001-09F0-FBCF-590E4AE026E4}"/>
              </a:ext>
            </a:extLst>
          </p:cNvPr>
          <p:cNvSpPr txBox="1"/>
          <p:nvPr/>
        </p:nvSpPr>
        <p:spPr>
          <a:xfrm>
            <a:off x="568955" y="3800634"/>
            <a:ext cx="3853055" cy="1329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" panose="00000500000000000000" pitchFamily="2" charset="0"/>
              </a:rPr>
              <a:t>EVERYTHING AND EVERYONE ALWAYS INLINE!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81A734-D49C-0326-2F1A-6D163C1AE6BD}"/>
              </a:ext>
            </a:extLst>
          </p:cNvPr>
          <p:cNvSpPr txBox="1"/>
          <p:nvPr/>
        </p:nvSpPr>
        <p:spPr>
          <a:xfrm>
            <a:off x="4495794" y="5041244"/>
            <a:ext cx="3274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Smart Hub maximizes everyone’s connection to everything with no interference to any of your existing systems or processes!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9E41C17-12B5-6EE7-0077-1363FFA76F03}"/>
              </a:ext>
            </a:extLst>
          </p:cNvPr>
          <p:cNvSpPr txBox="1"/>
          <p:nvPr/>
        </p:nvSpPr>
        <p:spPr>
          <a:xfrm rot="16200000">
            <a:off x="10636478" y="3321278"/>
            <a:ext cx="2019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Montserrat Alternates" panose="00000500000000000000" pitchFamily="2" charset="0"/>
                <a:cs typeface="Poppins SemiBold" panose="00000700000000000000" pitchFamily="2" charset="0"/>
              </a:rPr>
              <a:t>Confidential | Deck 2025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DC8642C-CF16-FA6D-65F6-7C5E4FE7B443}"/>
              </a:ext>
            </a:extLst>
          </p:cNvPr>
          <p:cNvGrpSpPr/>
          <p:nvPr/>
        </p:nvGrpSpPr>
        <p:grpSpPr>
          <a:xfrm>
            <a:off x="9154159" y="5393242"/>
            <a:ext cx="2011680" cy="365760"/>
            <a:chOff x="264475" y="5545603"/>
            <a:chExt cx="2011680" cy="36576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06EE74B-6740-839C-4224-D898DD273378}"/>
                </a:ext>
              </a:extLst>
            </p:cNvPr>
            <p:cNvSpPr/>
            <p:nvPr/>
          </p:nvSpPr>
          <p:spPr>
            <a:xfrm>
              <a:off x="264475" y="5545603"/>
              <a:ext cx="2011680" cy="3657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5000"/>
              </a:schemeClr>
            </a:solidFill>
            <a:ln w="3175" cap="flat">
              <a:solidFill>
                <a:schemeClr val="bg1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8F639EE-97AB-B827-0CC3-184E4E1EA709}"/>
                </a:ext>
              </a:extLst>
            </p:cNvPr>
            <p:cNvSpPr txBox="1"/>
            <p:nvPr/>
          </p:nvSpPr>
          <p:spPr>
            <a:xfrm>
              <a:off x="616900" y="5605039"/>
              <a:ext cx="1097280" cy="246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1"/>
                  </a:solidFill>
                  <a:latin typeface="Montserrat Alternates" panose="00000500000000000000" pitchFamily="2" charset="0"/>
                  <a:cs typeface="Poppins SemiBold" panose="00000700000000000000" pitchFamily="2" charset="0"/>
                </a:rPr>
                <a:t>Presentation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771C686-DFB4-DC92-F031-DB0C5A23307E}"/>
                </a:ext>
              </a:extLst>
            </p:cNvPr>
            <p:cNvGrpSpPr/>
            <p:nvPr/>
          </p:nvGrpSpPr>
          <p:grpSpPr>
            <a:xfrm>
              <a:off x="1836612" y="5614183"/>
              <a:ext cx="365760" cy="228600"/>
              <a:chOff x="11529968" y="5968634"/>
              <a:chExt cx="365760" cy="228600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3AAC2451-8F88-7A95-E830-56AADA041F2F}"/>
                  </a:ext>
                </a:extLst>
              </p:cNvPr>
              <p:cNvSpPr/>
              <p:nvPr/>
            </p:nvSpPr>
            <p:spPr>
              <a:xfrm>
                <a:off x="11529968" y="5968634"/>
                <a:ext cx="365760" cy="2286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15000"/>
                </a:schemeClr>
              </a:solidFill>
              <a:ln w="3175" cap="flat">
                <a:solidFill>
                  <a:schemeClr val="bg1">
                    <a:alpha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CE34D8F3-A4A6-912A-E7AA-796930CBE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644268" y="6014354"/>
                <a:ext cx="137160" cy="137160"/>
              </a:xfrm>
              <a:prstGeom prst="rect">
                <a:avLst/>
              </a:prstGeom>
            </p:spPr>
          </p:pic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D0EB150-2EF6-B723-D6F7-75CF56A6A61F}"/>
                </a:ext>
              </a:extLst>
            </p:cNvPr>
            <p:cNvSpPr/>
            <p:nvPr/>
          </p:nvSpPr>
          <p:spPr>
            <a:xfrm>
              <a:off x="416875" y="5691907"/>
              <a:ext cx="73152" cy="73152"/>
            </a:xfrm>
            <a:prstGeom prst="ellipse">
              <a:avLst/>
            </a:prstGeom>
            <a:solidFill>
              <a:srgbClr val="2DB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D35FBDC-CE76-52E4-B33A-88432697E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0" y="317764"/>
            <a:ext cx="1645920" cy="34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49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AE2FF-637F-09A4-1715-64138009A023}"/>
              </a:ext>
            </a:extLst>
          </p:cNvPr>
          <p:cNvSpPr/>
          <p:nvPr/>
        </p:nvSpPr>
        <p:spPr>
          <a:xfrm>
            <a:off x="28091" y="550536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57A31E7-32CF-D4DA-CACB-61DBCDFB2CE8}"/>
              </a:ext>
            </a:extLst>
          </p:cNvPr>
          <p:cNvSpPr/>
          <p:nvPr/>
        </p:nvSpPr>
        <p:spPr>
          <a:xfrm>
            <a:off x="28091" y="1013214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FB116B4-99C2-B37C-E84E-2CF3FA1C3E6B}"/>
              </a:ext>
            </a:extLst>
          </p:cNvPr>
          <p:cNvSpPr/>
          <p:nvPr/>
        </p:nvSpPr>
        <p:spPr>
          <a:xfrm>
            <a:off x="28091" y="1452505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6FFA34-D7C8-5BD1-28B3-822ABA44D937}"/>
              </a:ext>
            </a:extLst>
          </p:cNvPr>
          <p:cNvSpPr/>
          <p:nvPr/>
        </p:nvSpPr>
        <p:spPr>
          <a:xfrm>
            <a:off x="28091" y="1912023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674E94-2B55-C1D7-D332-884CBCB9029D}"/>
              </a:ext>
            </a:extLst>
          </p:cNvPr>
          <p:cNvSpPr/>
          <p:nvPr/>
        </p:nvSpPr>
        <p:spPr>
          <a:xfrm>
            <a:off x="28091" y="2362691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0B87FD-4771-1654-932B-C318F31F2FB5}"/>
              </a:ext>
            </a:extLst>
          </p:cNvPr>
          <p:cNvSpPr/>
          <p:nvPr/>
        </p:nvSpPr>
        <p:spPr>
          <a:xfrm>
            <a:off x="28091" y="2793765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484C6F-A0D0-FB63-9454-E5867B9987F9}"/>
              </a:ext>
            </a:extLst>
          </p:cNvPr>
          <p:cNvSpPr/>
          <p:nvPr/>
        </p:nvSpPr>
        <p:spPr>
          <a:xfrm>
            <a:off x="28091" y="3253915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8E950A1-6EC5-DBD4-5115-950299014A67}"/>
              </a:ext>
            </a:extLst>
          </p:cNvPr>
          <p:cNvSpPr/>
          <p:nvPr/>
        </p:nvSpPr>
        <p:spPr>
          <a:xfrm>
            <a:off x="28091" y="3718489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6F6B7F5-05FD-AA8F-BA0E-8D421E728BC6}"/>
              </a:ext>
            </a:extLst>
          </p:cNvPr>
          <p:cNvSpPr/>
          <p:nvPr/>
        </p:nvSpPr>
        <p:spPr>
          <a:xfrm>
            <a:off x="28091" y="4144507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ECE34F7-D1C1-19A0-CE32-1737A3BF3AAA}"/>
              </a:ext>
            </a:extLst>
          </p:cNvPr>
          <p:cNvSpPr/>
          <p:nvPr/>
        </p:nvSpPr>
        <p:spPr>
          <a:xfrm>
            <a:off x="28091" y="4599600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3FC208-B2A4-907E-2F0A-10CF62B44209}"/>
              </a:ext>
            </a:extLst>
          </p:cNvPr>
          <p:cNvSpPr/>
          <p:nvPr/>
        </p:nvSpPr>
        <p:spPr>
          <a:xfrm>
            <a:off x="28091" y="5059750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CE65444-3564-8D1F-ECFD-4994251C6561}"/>
              </a:ext>
            </a:extLst>
          </p:cNvPr>
          <p:cNvSpPr/>
          <p:nvPr/>
        </p:nvSpPr>
        <p:spPr>
          <a:xfrm>
            <a:off x="1144334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883B62-CC4C-7AED-5250-06DC41198109}"/>
              </a:ext>
            </a:extLst>
          </p:cNvPr>
          <p:cNvSpPr/>
          <p:nvPr/>
        </p:nvSpPr>
        <p:spPr>
          <a:xfrm>
            <a:off x="705674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B5AF968-B194-7AC0-75B8-DB747CC17E4A}"/>
              </a:ext>
            </a:extLst>
          </p:cNvPr>
          <p:cNvSpPr/>
          <p:nvPr/>
        </p:nvSpPr>
        <p:spPr>
          <a:xfrm>
            <a:off x="1597530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2E7D744-A1AC-D54F-EE17-1EF4B273B77F}"/>
              </a:ext>
            </a:extLst>
          </p:cNvPr>
          <p:cNvSpPr/>
          <p:nvPr/>
        </p:nvSpPr>
        <p:spPr>
          <a:xfrm>
            <a:off x="2050095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6F5FECF-BCCD-74EE-2983-480AFF74F7DC}"/>
              </a:ext>
            </a:extLst>
          </p:cNvPr>
          <p:cNvSpPr/>
          <p:nvPr/>
        </p:nvSpPr>
        <p:spPr>
          <a:xfrm>
            <a:off x="2502660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D422AD4-7C63-7B4B-DC43-946353E9CD8B}"/>
              </a:ext>
            </a:extLst>
          </p:cNvPr>
          <p:cNvSpPr/>
          <p:nvPr/>
        </p:nvSpPr>
        <p:spPr>
          <a:xfrm>
            <a:off x="2962810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3CC61A5-3246-2234-673A-7381380F79A7}"/>
              </a:ext>
            </a:extLst>
          </p:cNvPr>
          <p:cNvSpPr/>
          <p:nvPr/>
        </p:nvSpPr>
        <p:spPr>
          <a:xfrm>
            <a:off x="3407789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D1579C3-E658-3FE2-E168-380F282FE697}"/>
              </a:ext>
            </a:extLst>
          </p:cNvPr>
          <p:cNvSpPr/>
          <p:nvPr/>
        </p:nvSpPr>
        <p:spPr>
          <a:xfrm>
            <a:off x="3860986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538C555-C78D-2D8F-76B7-35C2A01F7B2A}"/>
              </a:ext>
            </a:extLst>
          </p:cNvPr>
          <p:cNvSpPr/>
          <p:nvPr/>
        </p:nvSpPr>
        <p:spPr>
          <a:xfrm>
            <a:off x="4292061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660F08B-625B-7420-6CBC-28E8F7F2D14A}"/>
              </a:ext>
            </a:extLst>
          </p:cNvPr>
          <p:cNvSpPr/>
          <p:nvPr/>
        </p:nvSpPr>
        <p:spPr>
          <a:xfrm>
            <a:off x="4737673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6FC5AC3-8A9F-A33E-E368-6066D661B70F}"/>
              </a:ext>
            </a:extLst>
          </p:cNvPr>
          <p:cNvSpPr/>
          <p:nvPr/>
        </p:nvSpPr>
        <p:spPr>
          <a:xfrm>
            <a:off x="5204143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F72474-0733-5A5D-2D28-022A59DFD53B}"/>
              </a:ext>
            </a:extLst>
          </p:cNvPr>
          <p:cNvSpPr/>
          <p:nvPr/>
        </p:nvSpPr>
        <p:spPr>
          <a:xfrm>
            <a:off x="5621312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77384C2-C1DA-8005-4750-A12F14E0D02A}"/>
              </a:ext>
            </a:extLst>
          </p:cNvPr>
          <p:cNvSpPr/>
          <p:nvPr/>
        </p:nvSpPr>
        <p:spPr>
          <a:xfrm>
            <a:off x="6095999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7E84E27-E41D-19A0-973A-63E938DA162C}"/>
              </a:ext>
            </a:extLst>
          </p:cNvPr>
          <p:cNvSpPr/>
          <p:nvPr/>
        </p:nvSpPr>
        <p:spPr>
          <a:xfrm>
            <a:off x="6547932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3A5453D-E7CE-B822-87D3-CD2A1F40EECE}"/>
              </a:ext>
            </a:extLst>
          </p:cNvPr>
          <p:cNvSpPr/>
          <p:nvPr/>
        </p:nvSpPr>
        <p:spPr>
          <a:xfrm>
            <a:off x="6993544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3CA2ED1-63F1-E437-AE7D-D8836755A425}"/>
              </a:ext>
            </a:extLst>
          </p:cNvPr>
          <p:cNvSpPr/>
          <p:nvPr/>
        </p:nvSpPr>
        <p:spPr>
          <a:xfrm>
            <a:off x="7460646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EFA9AF1-0B3D-C565-3E45-3F6BCF017639}"/>
              </a:ext>
            </a:extLst>
          </p:cNvPr>
          <p:cNvSpPr/>
          <p:nvPr/>
        </p:nvSpPr>
        <p:spPr>
          <a:xfrm>
            <a:off x="7906258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57FCD46-2B7B-EE31-2EE5-1F1DA077BAC1}"/>
              </a:ext>
            </a:extLst>
          </p:cNvPr>
          <p:cNvSpPr/>
          <p:nvPr/>
        </p:nvSpPr>
        <p:spPr>
          <a:xfrm>
            <a:off x="8344285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9FD3082-33DF-1972-8B75-4F8AFE041BE9}"/>
              </a:ext>
            </a:extLst>
          </p:cNvPr>
          <p:cNvSpPr/>
          <p:nvPr/>
        </p:nvSpPr>
        <p:spPr>
          <a:xfrm>
            <a:off x="8799378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3D432D0-350E-0E5B-2D66-8355E5A1E799}"/>
              </a:ext>
            </a:extLst>
          </p:cNvPr>
          <p:cNvSpPr/>
          <p:nvPr/>
        </p:nvSpPr>
        <p:spPr>
          <a:xfrm>
            <a:off x="9240566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8C48DAA-243D-DF51-C62B-A275E3BFF57C}"/>
              </a:ext>
            </a:extLst>
          </p:cNvPr>
          <p:cNvSpPr/>
          <p:nvPr/>
        </p:nvSpPr>
        <p:spPr>
          <a:xfrm>
            <a:off x="9695659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E5241F-F643-2E01-75AD-366AEBB867DC}"/>
              </a:ext>
            </a:extLst>
          </p:cNvPr>
          <p:cNvSpPr/>
          <p:nvPr/>
        </p:nvSpPr>
        <p:spPr>
          <a:xfrm>
            <a:off x="10150752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F83531A-6547-13C3-1E00-CCE3E7EEC640}"/>
              </a:ext>
            </a:extLst>
          </p:cNvPr>
          <p:cNvSpPr/>
          <p:nvPr/>
        </p:nvSpPr>
        <p:spPr>
          <a:xfrm>
            <a:off x="10596364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E2C8BC8-380E-138A-5DEC-71AB8E34F95E}"/>
              </a:ext>
            </a:extLst>
          </p:cNvPr>
          <p:cNvSpPr/>
          <p:nvPr/>
        </p:nvSpPr>
        <p:spPr>
          <a:xfrm>
            <a:off x="11046400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A937A14-9C54-3DAA-1B32-CFDD7BC5A3B2}"/>
              </a:ext>
            </a:extLst>
          </p:cNvPr>
          <p:cNvSpPr/>
          <p:nvPr/>
        </p:nvSpPr>
        <p:spPr>
          <a:xfrm>
            <a:off x="11486324" y="550536"/>
            <a:ext cx="6320" cy="4954825"/>
          </a:xfrm>
          <a:custGeom>
            <a:avLst/>
            <a:gdLst>
              <a:gd name="connsiteX0" fmla="*/ 0 w 6320"/>
              <a:gd name="connsiteY0" fmla="*/ 0 h 4954825"/>
              <a:gd name="connsiteX1" fmla="*/ 0 w 6320"/>
              <a:gd name="connsiteY1" fmla="*/ 4954826 h 49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20" h="4954825">
                <a:moveTo>
                  <a:pt x="0" y="0"/>
                </a:moveTo>
                <a:lnTo>
                  <a:pt x="0" y="4954826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1EB7255-BB69-BD48-7EDB-14B73BA5370C}"/>
              </a:ext>
            </a:extLst>
          </p:cNvPr>
          <p:cNvSpPr/>
          <p:nvPr/>
        </p:nvSpPr>
        <p:spPr>
          <a:xfrm>
            <a:off x="28091" y="5505362"/>
            <a:ext cx="12135815" cy="6320"/>
          </a:xfrm>
          <a:custGeom>
            <a:avLst/>
            <a:gdLst>
              <a:gd name="connsiteX0" fmla="*/ 0 w 12135815"/>
              <a:gd name="connsiteY0" fmla="*/ 0 h 6320"/>
              <a:gd name="connsiteX1" fmla="*/ 12135815 w 12135815"/>
              <a:gd name="connsiteY1" fmla="*/ 0 h 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35815" h="6320">
                <a:moveTo>
                  <a:pt x="0" y="0"/>
                </a:moveTo>
                <a:lnTo>
                  <a:pt x="12135815" y="0"/>
                </a:lnTo>
              </a:path>
            </a:pathLst>
          </a:custGeom>
          <a:ln w="6319" cap="flat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440D40D-034B-CDE9-A442-76730C070AAD}"/>
              </a:ext>
            </a:extLst>
          </p:cNvPr>
          <p:cNvSpPr/>
          <p:nvPr/>
        </p:nvSpPr>
        <p:spPr>
          <a:xfrm>
            <a:off x="1597530" y="1452505"/>
            <a:ext cx="452564" cy="452564"/>
          </a:xfrm>
          <a:custGeom>
            <a:avLst/>
            <a:gdLst>
              <a:gd name="connsiteX0" fmla="*/ 0 w 452564"/>
              <a:gd name="connsiteY0" fmla="*/ 0 h 452564"/>
              <a:gd name="connsiteX1" fmla="*/ 452565 w 452564"/>
              <a:gd name="connsiteY1" fmla="*/ 0 h 452564"/>
              <a:gd name="connsiteX2" fmla="*/ 452565 w 452564"/>
              <a:gd name="connsiteY2" fmla="*/ 452565 h 452564"/>
              <a:gd name="connsiteX3" fmla="*/ 0 w 452564"/>
              <a:gd name="connsiteY3" fmla="*/ 452565 h 4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64" h="452564">
                <a:moveTo>
                  <a:pt x="0" y="0"/>
                </a:moveTo>
                <a:lnTo>
                  <a:pt x="452565" y="0"/>
                </a:lnTo>
                <a:lnTo>
                  <a:pt x="452565" y="452565"/>
                </a:lnTo>
                <a:lnTo>
                  <a:pt x="0" y="452565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0BE1B48-126F-BD79-2239-AE5050FFD815}"/>
              </a:ext>
            </a:extLst>
          </p:cNvPr>
          <p:cNvSpPr/>
          <p:nvPr/>
        </p:nvSpPr>
        <p:spPr>
          <a:xfrm>
            <a:off x="1144334" y="3253915"/>
            <a:ext cx="452564" cy="464574"/>
          </a:xfrm>
          <a:custGeom>
            <a:avLst/>
            <a:gdLst>
              <a:gd name="connsiteX0" fmla="*/ 0 w 452564"/>
              <a:gd name="connsiteY0" fmla="*/ 0 h 464574"/>
              <a:gd name="connsiteX1" fmla="*/ 452565 w 452564"/>
              <a:gd name="connsiteY1" fmla="*/ 0 h 464574"/>
              <a:gd name="connsiteX2" fmla="*/ 452565 w 452564"/>
              <a:gd name="connsiteY2" fmla="*/ 464574 h 464574"/>
              <a:gd name="connsiteX3" fmla="*/ 0 w 452564"/>
              <a:gd name="connsiteY3" fmla="*/ 464574 h 46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64" h="464574">
                <a:moveTo>
                  <a:pt x="0" y="0"/>
                </a:moveTo>
                <a:lnTo>
                  <a:pt x="452565" y="0"/>
                </a:lnTo>
                <a:lnTo>
                  <a:pt x="452565" y="464574"/>
                </a:lnTo>
                <a:lnTo>
                  <a:pt x="0" y="464574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28D7E9C-688A-0374-7CD0-90CE286D9A1C}"/>
              </a:ext>
            </a:extLst>
          </p:cNvPr>
          <p:cNvSpPr/>
          <p:nvPr/>
        </p:nvSpPr>
        <p:spPr>
          <a:xfrm>
            <a:off x="1524000" y="5948024"/>
            <a:ext cx="9144000" cy="457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978B9EC-DA26-B0FC-2204-A8D2867BC7E9}"/>
              </a:ext>
            </a:extLst>
          </p:cNvPr>
          <p:cNvSpPr/>
          <p:nvPr/>
        </p:nvSpPr>
        <p:spPr>
          <a:xfrm>
            <a:off x="2050095" y="5054693"/>
            <a:ext cx="452564" cy="452564"/>
          </a:xfrm>
          <a:custGeom>
            <a:avLst/>
            <a:gdLst>
              <a:gd name="connsiteX0" fmla="*/ 0 w 452564"/>
              <a:gd name="connsiteY0" fmla="*/ 0 h 452564"/>
              <a:gd name="connsiteX1" fmla="*/ 452565 w 452564"/>
              <a:gd name="connsiteY1" fmla="*/ 0 h 452564"/>
              <a:gd name="connsiteX2" fmla="*/ 452565 w 452564"/>
              <a:gd name="connsiteY2" fmla="*/ 452565 h 452564"/>
              <a:gd name="connsiteX3" fmla="*/ 0 w 452564"/>
              <a:gd name="connsiteY3" fmla="*/ 452565 h 4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64" h="452564">
                <a:moveTo>
                  <a:pt x="0" y="0"/>
                </a:moveTo>
                <a:lnTo>
                  <a:pt x="452565" y="0"/>
                </a:lnTo>
                <a:lnTo>
                  <a:pt x="452565" y="452565"/>
                </a:lnTo>
                <a:lnTo>
                  <a:pt x="0" y="45256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B4573E6-22D2-089E-3F15-DEC2FDAD311A}"/>
              </a:ext>
            </a:extLst>
          </p:cNvPr>
          <p:cNvSpPr/>
          <p:nvPr/>
        </p:nvSpPr>
        <p:spPr>
          <a:xfrm>
            <a:off x="4737673" y="3718489"/>
            <a:ext cx="467102" cy="426649"/>
          </a:xfrm>
          <a:custGeom>
            <a:avLst/>
            <a:gdLst>
              <a:gd name="connsiteX0" fmla="*/ 0 w 467102"/>
              <a:gd name="connsiteY0" fmla="*/ 0 h 426649"/>
              <a:gd name="connsiteX1" fmla="*/ 467102 w 467102"/>
              <a:gd name="connsiteY1" fmla="*/ 0 h 426649"/>
              <a:gd name="connsiteX2" fmla="*/ 467102 w 467102"/>
              <a:gd name="connsiteY2" fmla="*/ 426650 h 426649"/>
              <a:gd name="connsiteX3" fmla="*/ 0 w 467102"/>
              <a:gd name="connsiteY3" fmla="*/ 426650 h 4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102" h="426649">
                <a:moveTo>
                  <a:pt x="0" y="0"/>
                </a:moveTo>
                <a:lnTo>
                  <a:pt x="467102" y="0"/>
                </a:lnTo>
                <a:lnTo>
                  <a:pt x="467102" y="426650"/>
                </a:lnTo>
                <a:lnTo>
                  <a:pt x="0" y="42665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54AC704-D8DD-3022-96E3-0AFBCF3139D5}"/>
              </a:ext>
            </a:extLst>
          </p:cNvPr>
          <p:cNvSpPr/>
          <p:nvPr/>
        </p:nvSpPr>
        <p:spPr>
          <a:xfrm>
            <a:off x="7460646" y="550536"/>
            <a:ext cx="445611" cy="463310"/>
          </a:xfrm>
          <a:custGeom>
            <a:avLst/>
            <a:gdLst>
              <a:gd name="connsiteX0" fmla="*/ 0 w 445611"/>
              <a:gd name="connsiteY0" fmla="*/ 0 h 463310"/>
              <a:gd name="connsiteX1" fmla="*/ 445612 w 445611"/>
              <a:gd name="connsiteY1" fmla="*/ 0 h 463310"/>
              <a:gd name="connsiteX2" fmla="*/ 445612 w 445611"/>
              <a:gd name="connsiteY2" fmla="*/ 463310 h 463310"/>
              <a:gd name="connsiteX3" fmla="*/ 0 w 445611"/>
              <a:gd name="connsiteY3" fmla="*/ 463310 h 46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611" h="463310">
                <a:moveTo>
                  <a:pt x="0" y="0"/>
                </a:moveTo>
                <a:lnTo>
                  <a:pt x="445612" y="0"/>
                </a:lnTo>
                <a:lnTo>
                  <a:pt x="445612" y="463310"/>
                </a:lnTo>
                <a:lnTo>
                  <a:pt x="0" y="46331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73C51A3A-7F43-6B50-C129-C8734914D227}"/>
              </a:ext>
            </a:extLst>
          </p:cNvPr>
          <p:cNvSpPr/>
          <p:nvPr/>
        </p:nvSpPr>
        <p:spPr>
          <a:xfrm>
            <a:off x="10596364" y="1452505"/>
            <a:ext cx="450036" cy="460149"/>
          </a:xfrm>
          <a:custGeom>
            <a:avLst/>
            <a:gdLst>
              <a:gd name="connsiteX0" fmla="*/ 0 w 450036"/>
              <a:gd name="connsiteY0" fmla="*/ 0 h 460149"/>
              <a:gd name="connsiteX1" fmla="*/ 450036 w 450036"/>
              <a:gd name="connsiteY1" fmla="*/ 0 h 460149"/>
              <a:gd name="connsiteX2" fmla="*/ 450036 w 450036"/>
              <a:gd name="connsiteY2" fmla="*/ 460150 h 460149"/>
              <a:gd name="connsiteX3" fmla="*/ 0 w 450036"/>
              <a:gd name="connsiteY3" fmla="*/ 460150 h 46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036" h="460149">
                <a:moveTo>
                  <a:pt x="0" y="0"/>
                </a:moveTo>
                <a:lnTo>
                  <a:pt x="450036" y="0"/>
                </a:lnTo>
                <a:lnTo>
                  <a:pt x="450036" y="460150"/>
                </a:lnTo>
                <a:lnTo>
                  <a:pt x="0" y="46015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BF2CEF4-16F8-8D9E-93B1-FD6659A7FA4B}"/>
              </a:ext>
            </a:extLst>
          </p:cNvPr>
          <p:cNvSpPr/>
          <p:nvPr/>
        </p:nvSpPr>
        <p:spPr>
          <a:xfrm>
            <a:off x="8799378" y="3718489"/>
            <a:ext cx="440555" cy="426649"/>
          </a:xfrm>
          <a:custGeom>
            <a:avLst/>
            <a:gdLst>
              <a:gd name="connsiteX0" fmla="*/ 0 w 440555"/>
              <a:gd name="connsiteY0" fmla="*/ 0 h 426649"/>
              <a:gd name="connsiteX1" fmla="*/ 440555 w 440555"/>
              <a:gd name="connsiteY1" fmla="*/ 0 h 426649"/>
              <a:gd name="connsiteX2" fmla="*/ 440555 w 440555"/>
              <a:gd name="connsiteY2" fmla="*/ 426650 h 426649"/>
              <a:gd name="connsiteX3" fmla="*/ 0 w 440555"/>
              <a:gd name="connsiteY3" fmla="*/ 426650 h 4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55" h="426649">
                <a:moveTo>
                  <a:pt x="0" y="0"/>
                </a:moveTo>
                <a:lnTo>
                  <a:pt x="440555" y="0"/>
                </a:lnTo>
                <a:lnTo>
                  <a:pt x="440555" y="426650"/>
                </a:lnTo>
                <a:lnTo>
                  <a:pt x="0" y="42665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DBBA4172-0B8D-5ED2-3F84-A953C418ADD4}"/>
              </a:ext>
            </a:extLst>
          </p:cNvPr>
          <p:cNvSpPr/>
          <p:nvPr/>
        </p:nvSpPr>
        <p:spPr>
          <a:xfrm>
            <a:off x="9240566" y="4144507"/>
            <a:ext cx="452564" cy="452564"/>
          </a:xfrm>
          <a:custGeom>
            <a:avLst/>
            <a:gdLst>
              <a:gd name="connsiteX0" fmla="*/ 0 w 452564"/>
              <a:gd name="connsiteY0" fmla="*/ 0 h 452564"/>
              <a:gd name="connsiteX1" fmla="*/ 452565 w 452564"/>
              <a:gd name="connsiteY1" fmla="*/ 0 h 452564"/>
              <a:gd name="connsiteX2" fmla="*/ 452565 w 452564"/>
              <a:gd name="connsiteY2" fmla="*/ 452565 h 452564"/>
              <a:gd name="connsiteX3" fmla="*/ 0 w 452564"/>
              <a:gd name="connsiteY3" fmla="*/ 452565 h 4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64" h="452564">
                <a:moveTo>
                  <a:pt x="0" y="0"/>
                </a:moveTo>
                <a:lnTo>
                  <a:pt x="452565" y="0"/>
                </a:lnTo>
                <a:lnTo>
                  <a:pt x="452565" y="452565"/>
                </a:lnTo>
                <a:lnTo>
                  <a:pt x="0" y="452565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3246745-E3BE-A568-A624-A6418863A9AD}"/>
              </a:ext>
            </a:extLst>
          </p:cNvPr>
          <p:cNvSpPr/>
          <p:nvPr/>
        </p:nvSpPr>
        <p:spPr>
          <a:xfrm>
            <a:off x="9695659" y="3715329"/>
            <a:ext cx="455093" cy="429810"/>
          </a:xfrm>
          <a:custGeom>
            <a:avLst/>
            <a:gdLst>
              <a:gd name="connsiteX0" fmla="*/ 0 w 455093"/>
              <a:gd name="connsiteY0" fmla="*/ 0 h 429810"/>
              <a:gd name="connsiteX1" fmla="*/ 455093 w 455093"/>
              <a:gd name="connsiteY1" fmla="*/ 0 h 429810"/>
              <a:gd name="connsiteX2" fmla="*/ 455093 w 455093"/>
              <a:gd name="connsiteY2" fmla="*/ 429810 h 429810"/>
              <a:gd name="connsiteX3" fmla="*/ 0 w 455093"/>
              <a:gd name="connsiteY3" fmla="*/ 429810 h 42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093" h="429810">
                <a:moveTo>
                  <a:pt x="0" y="0"/>
                </a:moveTo>
                <a:lnTo>
                  <a:pt x="455093" y="0"/>
                </a:lnTo>
                <a:lnTo>
                  <a:pt x="455093" y="429810"/>
                </a:lnTo>
                <a:lnTo>
                  <a:pt x="0" y="42981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E45DFB52-650B-6C9B-8303-CE656E4B41B1}"/>
              </a:ext>
            </a:extLst>
          </p:cNvPr>
          <p:cNvSpPr/>
          <p:nvPr/>
        </p:nvSpPr>
        <p:spPr>
          <a:xfrm>
            <a:off x="8799378" y="4603392"/>
            <a:ext cx="440555" cy="452564"/>
          </a:xfrm>
          <a:custGeom>
            <a:avLst/>
            <a:gdLst>
              <a:gd name="connsiteX0" fmla="*/ 0 w 440555"/>
              <a:gd name="connsiteY0" fmla="*/ 0 h 452564"/>
              <a:gd name="connsiteX1" fmla="*/ 440555 w 440555"/>
              <a:gd name="connsiteY1" fmla="*/ 0 h 452564"/>
              <a:gd name="connsiteX2" fmla="*/ 440555 w 440555"/>
              <a:gd name="connsiteY2" fmla="*/ 452565 h 452564"/>
              <a:gd name="connsiteX3" fmla="*/ 0 w 440555"/>
              <a:gd name="connsiteY3" fmla="*/ 452565 h 4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55" h="452564">
                <a:moveTo>
                  <a:pt x="0" y="0"/>
                </a:moveTo>
                <a:lnTo>
                  <a:pt x="440555" y="0"/>
                </a:lnTo>
                <a:lnTo>
                  <a:pt x="440555" y="452565"/>
                </a:lnTo>
                <a:lnTo>
                  <a:pt x="0" y="45256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086D833-7DF0-7C42-7685-5BE2B48C67F8}"/>
              </a:ext>
            </a:extLst>
          </p:cNvPr>
          <p:cNvSpPr/>
          <p:nvPr/>
        </p:nvSpPr>
        <p:spPr>
          <a:xfrm>
            <a:off x="11046400" y="5059750"/>
            <a:ext cx="439923" cy="445611"/>
          </a:xfrm>
          <a:custGeom>
            <a:avLst/>
            <a:gdLst>
              <a:gd name="connsiteX0" fmla="*/ 0 w 439923"/>
              <a:gd name="connsiteY0" fmla="*/ 0 h 445611"/>
              <a:gd name="connsiteX1" fmla="*/ 439923 w 439923"/>
              <a:gd name="connsiteY1" fmla="*/ 0 h 445611"/>
              <a:gd name="connsiteX2" fmla="*/ 439923 w 439923"/>
              <a:gd name="connsiteY2" fmla="*/ 445612 h 445611"/>
              <a:gd name="connsiteX3" fmla="*/ 0 w 439923"/>
              <a:gd name="connsiteY3" fmla="*/ 445612 h 44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923" h="445611">
                <a:moveTo>
                  <a:pt x="0" y="0"/>
                </a:moveTo>
                <a:lnTo>
                  <a:pt x="439923" y="0"/>
                </a:lnTo>
                <a:lnTo>
                  <a:pt x="439923" y="445612"/>
                </a:lnTo>
                <a:lnTo>
                  <a:pt x="0" y="445612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0BA3442-43D4-7B6D-7E06-B1F1F81CB1CC}"/>
              </a:ext>
            </a:extLst>
          </p:cNvPr>
          <p:cNvSpPr/>
          <p:nvPr/>
        </p:nvSpPr>
        <p:spPr>
          <a:xfrm>
            <a:off x="5621312" y="1452505"/>
            <a:ext cx="474687" cy="452564"/>
          </a:xfrm>
          <a:custGeom>
            <a:avLst/>
            <a:gdLst>
              <a:gd name="connsiteX0" fmla="*/ 0 w 474687"/>
              <a:gd name="connsiteY0" fmla="*/ 0 h 452564"/>
              <a:gd name="connsiteX1" fmla="*/ 474687 w 474687"/>
              <a:gd name="connsiteY1" fmla="*/ 0 h 452564"/>
              <a:gd name="connsiteX2" fmla="*/ 474687 w 474687"/>
              <a:gd name="connsiteY2" fmla="*/ 452565 h 452564"/>
              <a:gd name="connsiteX3" fmla="*/ 0 w 474687"/>
              <a:gd name="connsiteY3" fmla="*/ 452565 h 4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687" h="452564">
                <a:moveTo>
                  <a:pt x="0" y="0"/>
                </a:moveTo>
                <a:lnTo>
                  <a:pt x="474687" y="0"/>
                </a:lnTo>
                <a:lnTo>
                  <a:pt x="474687" y="452565"/>
                </a:lnTo>
                <a:lnTo>
                  <a:pt x="0" y="45256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B796D9D-81EC-C975-C3D9-3DF60F527667}"/>
              </a:ext>
            </a:extLst>
          </p:cNvPr>
          <p:cNvSpPr/>
          <p:nvPr/>
        </p:nvSpPr>
        <p:spPr>
          <a:xfrm>
            <a:off x="2050095" y="1912023"/>
            <a:ext cx="452564" cy="452564"/>
          </a:xfrm>
          <a:custGeom>
            <a:avLst/>
            <a:gdLst>
              <a:gd name="connsiteX0" fmla="*/ 0 w 452564"/>
              <a:gd name="connsiteY0" fmla="*/ 0 h 452564"/>
              <a:gd name="connsiteX1" fmla="*/ 452565 w 452564"/>
              <a:gd name="connsiteY1" fmla="*/ 0 h 452564"/>
              <a:gd name="connsiteX2" fmla="*/ 452565 w 452564"/>
              <a:gd name="connsiteY2" fmla="*/ 452565 h 452564"/>
              <a:gd name="connsiteX3" fmla="*/ 0 w 452564"/>
              <a:gd name="connsiteY3" fmla="*/ 452565 h 4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64" h="452564">
                <a:moveTo>
                  <a:pt x="0" y="0"/>
                </a:moveTo>
                <a:lnTo>
                  <a:pt x="452565" y="0"/>
                </a:lnTo>
                <a:lnTo>
                  <a:pt x="452565" y="452565"/>
                </a:lnTo>
                <a:lnTo>
                  <a:pt x="0" y="45256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A1EC2E8-4949-9ACA-1347-2BA52441E117}"/>
              </a:ext>
            </a:extLst>
          </p:cNvPr>
          <p:cNvSpPr/>
          <p:nvPr/>
        </p:nvSpPr>
        <p:spPr>
          <a:xfrm>
            <a:off x="4744624" y="1912023"/>
            <a:ext cx="460151" cy="452564"/>
          </a:xfrm>
          <a:custGeom>
            <a:avLst/>
            <a:gdLst>
              <a:gd name="connsiteX0" fmla="*/ 0 w 452564"/>
              <a:gd name="connsiteY0" fmla="*/ 0 h 452564"/>
              <a:gd name="connsiteX1" fmla="*/ 452565 w 452564"/>
              <a:gd name="connsiteY1" fmla="*/ 0 h 452564"/>
              <a:gd name="connsiteX2" fmla="*/ 452565 w 452564"/>
              <a:gd name="connsiteY2" fmla="*/ 452565 h 452564"/>
              <a:gd name="connsiteX3" fmla="*/ 0 w 452564"/>
              <a:gd name="connsiteY3" fmla="*/ 452565 h 4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64" h="452564">
                <a:moveTo>
                  <a:pt x="0" y="0"/>
                </a:moveTo>
                <a:lnTo>
                  <a:pt x="452565" y="0"/>
                </a:lnTo>
                <a:lnTo>
                  <a:pt x="452565" y="452565"/>
                </a:lnTo>
                <a:lnTo>
                  <a:pt x="0" y="45256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1E1963D-54D4-6516-131F-160635C95B0E}"/>
              </a:ext>
            </a:extLst>
          </p:cNvPr>
          <p:cNvSpPr/>
          <p:nvPr/>
        </p:nvSpPr>
        <p:spPr>
          <a:xfrm>
            <a:off x="3403998" y="4603131"/>
            <a:ext cx="455724" cy="456617"/>
          </a:xfrm>
          <a:custGeom>
            <a:avLst/>
            <a:gdLst>
              <a:gd name="connsiteX0" fmla="*/ 0 w 452564"/>
              <a:gd name="connsiteY0" fmla="*/ 0 h 452564"/>
              <a:gd name="connsiteX1" fmla="*/ 452565 w 452564"/>
              <a:gd name="connsiteY1" fmla="*/ 0 h 452564"/>
              <a:gd name="connsiteX2" fmla="*/ 452565 w 452564"/>
              <a:gd name="connsiteY2" fmla="*/ 452565 h 452564"/>
              <a:gd name="connsiteX3" fmla="*/ 0 w 452564"/>
              <a:gd name="connsiteY3" fmla="*/ 452565 h 4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64" h="452564">
                <a:moveTo>
                  <a:pt x="0" y="0"/>
                </a:moveTo>
                <a:lnTo>
                  <a:pt x="452565" y="0"/>
                </a:lnTo>
                <a:lnTo>
                  <a:pt x="452565" y="452565"/>
                </a:lnTo>
                <a:lnTo>
                  <a:pt x="0" y="452565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D93AED2-1DF6-550D-9711-5CD00123787C}"/>
              </a:ext>
            </a:extLst>
          </p:cNvPr>
          <p:cNvSpPr/>
          <p:nvPr/>
        </p:nvSpPr>
        <p:spPr>
          <a:xfrm>
            <a:off x="2965339" y="4597071"/>
            <a:ext cx="445610" cy="462678"/>
          </a:xfrm>
          <a:custGeom>
            <a:avLst/>
            <a:gdLst>
              <a:gd name="connsiteX0" fmla="*/ 0 w 440555"/>
              <a:gd name="connsiteY0" fmla="*/ 0 h 426649"/>
              <a:gd name="connsiteX1" fmla="*/ 440555 w 440555"/>
              <a:gd name="connsiteY1" fmla="*/ 0 h 426649"/>
              <a:gd name="connsiteX2" fmla="*/ 440555 w 440555"/>
              <a:gd name="connsiteY2" fmla="*/ 426650 h 426649"/>
              <a:gd name="connsiteX3" fmla="*/ 0 w 440555"/>
              <a:gd name="connsiteY3" fmla="*/ 426650 h 4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55" h="426649">
                <a:moveTo>
                  <a:pt x="0" y="0"/>
                </a:moveTo>
                <a:lnTo>
                  <a:pt x="440555" y="0"/>
                </a:lnTo>
                <a:lnTo>
                  <a:pt x="440555" y="426650"/>
                </a:lnTo>
                <a:lnTo>
                  <a:pt x="0" y="42665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F71C6D6-CD88-DD71-8334-430E02695743}"/>
              </a:ext>
            </a:extLst>
          </p:cNvPr>
          <p:cNvSpPr/>
          <p:nvPr/>
        </p:nvSpPr>
        <p:spPr>
          <a:xfrm>
            <a:off x="2049462" y="4597071"/>
            <a:ext cx="915875" cy="462678"/>
          </a:xfrm>
          <a:custGeom>
            <a:avLst/>
            <a:gdLst>
              <a:gd name="connsiteX0" fmla="*/ 0 w 440555"/>
              <a:gd name="connsiteY0" fmla="*/ 0 h 426649"/>
              <a:gd name="connsiteX1" fmla="*/ 440555 w 440555"/>
              <a:gd name="connsiteY1" fmla="*/ 0 h 426649"/>
              <a:gd name="connsiteX2" fmla="*/ 440555 w 440555"/>
              <a:gd name="connsiteY2" fmla="*/ 426650 h 426649"/>
              <a:gd name="connsiteX3" fmla="*/ 0 w 440555"/>
              <a:gd name="connsiteY3" fmla="*/ 426650 h 4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55" h="426649">
                <a:moveTo>
                  <a:pt x="0" y="0"/>
                </a:moveTo>
                <a:lnTo>
                  <a:pt x="440555" y="0"/>
                </a:lnTo>
                <a:lnTo>
                  <a:pt x="440555" y="426650"/>
                </a:lnTo>
                <a:lnTo>
                  <a:pt x="0" y="426650"/>
                </a:lnTo>
                <a:close/>
              </a:path>
            </a:pathLst>
          </a:custGeom>
          <a:solidFill>
            <a:schemeClr val="bg1"/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12087FD-A6F5-000A-AD1E-910486A52ABA}"/>
              </a:ext>
            </a:extLst>
          </p:cNvPr>
          <p:cNvSpPr/>
          <p:nvPr/>
        </p:nvSpPr>
        <p:spPr>
          <a:xfrm>
            <a:off x="9239302" y="3255179"/>
            <a:ext cx="1357062" cy="457621"/>
          </a:xfrm>
          <a:custGeom>
            <a:avLst/>
            <a:gdLst>
              <a:gd name="connsiteX0" fmla="*/ 0 w 440555"/>
              <a:gd name="connsiteY0" fmla="*/ 0 h 426649"/>
              <a:gd name="connsiteX1" fmla="*/ 440555 w 440555"/>
              <a:gd name="connsiteY1" fmla="*/ 0 h 426649"/>
              <a:gd name="connsiteX2" fmla="*/ 440555 w 440555"/>
              <a:gd name="connsiteY2" fmla="*/ 426650 h 426649"/>
              <a:gd name="connsiteX3" fmla="*/ 0 w 440555"/>
              <a:gd name="connsiteY3" fmla="*/ 426650 h 4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55" h="426649">
                <a:moveTo>
                  <a:pt x="0" y="0"/>
                </a:moveTo>
                <a:lnTo>
                  <a:pt x="440555" y="0"/>
                </a:lnTo>
                <a:lnTo>
                  <a:pt x="440555" y="426650"/>
                </a:lnTo>
                <a:lnTo>
                  <a:pt x="0" y="426650"/>
                </a:lnTo>
                <a:close/>
              </a:path>
            </a:pathLst>
          </a:custGeom>
          <a:solidFill>
            <a:schemeClr val="bg1"/>
          </a:solidFill>
          <a:ln w="63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6AFE7F2-B8D6-55EA-0126-AAE3C72B9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3" r="21663"/>
          <a:stretch>
            <a:fillRect/>
          </a:stretch>
        </p:blipFill>
        <p:spPr>
          <a:xfrm>
            <a:off x="1602386" y="3253683"/>
            <a:ext cx="1360422" cy="135048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710F181-6B4A-806D-4514-57907ACDE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t="27751" r="14979"/>
          <a:stretch>
            <a:fillRect/>
          </a:stretch>
        </p:blipFill>
        <p:spPr>
          <a:xfrm>
            <a:off x="1681679" y="2827867"/>
            <a:ext cx="1188720" cy="177492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0250522-13C7-B674-51C0-9DE8BF150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4" t="513" r="21804"/>
          <a:stretch>
            <a:fillRect/>
          </a:stretch>
        </p:blipFill>
        <p:spPr>
          <a:xfrm>
            <a:off x="9239302" y="1912023"/>
            <a:ext cx="1358328" cy="134821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9396B0F-884C-1E50-82F2-E2475992E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19073" r="5987"/>
          <a:stretch>
            <a:fillRect/>
          </a:stretch>
        </p:blipFill>
        <p:spPr>
          <a:xfrm>
            <a:off x="9337521" y="1517330"/>
            <a:ext cx="1160624" cy="174313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440AAC32-B540-A5B2-37C5-D8B51D07F560}"/>
              </a:ext>
            </a:extLst>
          </p:cNvPr>
          <p:cNvSpPr txBox="1"/>
          <p:nvPr/>
        </p:nvSpPr>
        <p:spPr>
          <a:xfrm>
            <a:off x="2935633" y="2014414"/>
            <a:ext cx="632073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dirty="0">
                <a:solidFill>
                  <a:srgbClr val="2DB990"/>
                </a:solidFill>
                <a:latin typeface="Montserrat Alternates Black" panose="00000A00000000000000" pitchFamily="2" charset="0"/>
                <a:cs typeface="Poppins" panose="00000500000000000000" pitchFamily="2" charset="0"/>
              </a:rPr>
              <a:t>EVERYTHING AND EVERYONE ALWAYS INLINE!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2050A7F-14A4-5830-397A-9870A672088B}"/>
              </a:ext>
            </a:extLst>
          </p:cNvPr>
          <p:cNvSpPr txBox="1"/>
          <p:nvPr/>
        </p:nvSpPr>
        <p:spPr>
          <a:xfrm>
            <a:off x="2200948" y="6019144"/>
            <a:ext cx="7949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No interference with any of your existing systems or processes!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0E5EA5F8-05CD-A0FA-D589-F2A7C7823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5355" y="3817513"/>
            <a:ext cx="228600" cy="2286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E612D785-75A8-682A-C651-BD0132A0A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3844" y="4714110"/>
            <a:ext cx="228600" cy="22860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9682EFE8-FF4D-BEC0-1A75-DA74660EC603}"/>
              </a:ext>
            </a:extLst>
          </p:cNvPr>
          <p:cNvSpPr txBox="1"/>
          <p:nvPr/>
        </p:nvSpPr>
        <p:spPr>
          <a:xfrm>
            <a:off x="2049673" y="4720688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Montserrat Alternates SemiBold" panose="00000700000000000000" pitchFamily="2" charset="0"/>
                <a:cs typeface="Poppins SemiBold" panose="00000700000000000000" pitchFamily="2" charset="0"/>
              </a:rPr>
              <a:t>Deck 2025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15FC476-3BCA-8247-E7C0-E6C4E3519209}"/>
              </a:ext>
            </a:extLst>
          </p:cNvPr>
          <p:cNvSpPr txBox="1"/>
          <p:nvPr/>
        </p:nvSpPr>
        <p:spPr>
          <a:xfrm>
            <a:off x="9239934" y="3376267"/>
            <a:ext cx="1354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Montserrat Alternates SemiBold" panose="00000700000000000000" pitchFamily="2" charset="0"/>
                <a:cs typeface="Poppins SemiBold" panose="00000700000000000000" pitchFamily="2" charset="0"/>
              </a:rPr>
              <a:t>Secure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BC3034E-2B45-F730-3C1E-52E6D1C177B6}"/>
              </a:ext>
            </a:extLst>
          </p:cNvPr>
          <p:cNvGrpSpPr/>
          <p:nvPr/>
        </p:nvGrpSpPr>
        <p:grpSpPr>
          <a:xfrm>
            <a:off x="5090160" y="4421286"/>
            <a:ext cx="2011680" cy="365760"/>
            <a:chOff x="264475" y="5545603"/>
            <a:chExt cx="2011680" cy="365760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9A4012C1-0538-2F81-1F2E-B6BDB4DA30AA}"/>
                </a:ext>
              </a:extLst>
            </p:cNvPr>
            <p:cNvSpPr/>
            <p:nvPr/>
          </p:nvSpPr>
          <p:spPr>
            <a:xfrm>
              <a:off x="264475" y="5545603"/>
              <a:ext cx="2011680" cy="3657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15000"/>
              </a:schemeClr>
            </a:solidFill>
            <a:ln w="3175" cap="flat">
              <a:solidFill>
                <a:schemeClr val="bg1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489206F-2C89-DAB2-8E53-B341B94B8DCF}"/>
                </a:ext>
              </a:extLst>
            </p:cNvPr>
            <p:cNvSpPr txBox="1"/>
            <p:nvPr/>
          </p:nvSpPr>
          <p:spPr>
            <a:xfrm>
              <a:off x="616900" y="5605039"/>
              <a:ext cx="1097280" cy="246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Montserrat Alternates SemiBold" panose="00000700000000000000" pitchFamily="2" charset="0"/>
                  <a:cs typeface="Poppins SemiBold" panose="00000700000000000000" pitchFamily="2" charset="0"/>
                </a:rPr>
                <a:t>Presentation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08B5F45-EA60-A01D-64DA-A49E90C8B392}"/>
                </a:ext>
              </a:extLst>
            </p:cNvPr>
            <p:cNvGrpSpPr/>
            <p:nvPr/>
          </p:nvGrpSpPr>
          <p:grpSpPr>
            <a:xfrm>
              <a:off x="1836612" y="5614183"/>
              <a:ext cx="365760" cy="228600"/>
              <a:chOff x="11529968" y="5968634"/>
              <a:chExt cx="365760" cy="228600"/>
            </a:xfrm>
          </p:grpSpPr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7613F9E2-18F5-89BE-F77B-81CA23F3A5AA}"/>
                  </a:ext>
                </a:extLst>
              </p:cNvPr>
              <p:cNvSpPr/>
              <p:nvPr/>
            </p:nvSpPr>
            <p:spPr>
              <a:xfrm>
                <a:off x="11529968" y="5968634"/>
                <a:ext cx="365760" cy="2286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15000"/>
                </a:schemeClr>
              </a:solidFill>
              <a:ln w="3175" cap="flat">
                <a:solidFill>
                  <a:schemeClr val="bg1">
                    <a:alpha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5CFC5F9C-1CAB-6E4D-EE34-C5A5331C1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644268" y="6014354"/>
                <a:ext cx="137160" cy="137160"/>
              </a:xfrm>
              <a:prstGeom prst="rect">
                <a:avLst/>
              </a:prstGeom>
            </p:spPr>
          </p:pic>
        </p:grp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8A282EA-502B-DE29-B719-17BAA15D1E1B}"/>
                </a:ext>
              </a:extLst>
            </p:cNvPr>
            <p:cNvSpPr/>
            <p:nvPr/>
          </p:nvSpPr>
          <p:spPr>
            <a:xfrm>
              <a:off x="416875" y="5691907"/>
              <a:ext cx="73152" cy="73152"/>
            </a:xfrm>
            <a:prstGeom prst="ellipse">
              <a:avLst/>
            </a:prstGeom>
            <a:solidFill>
              <a:srgbClr val="2DB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525B0A-D847-DC99-A411-63765AD4EE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" y="820126"/>
            <a:ext cx="1645920" cy="34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89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4DC5B37-2810-4E1A-8F8A-1FE491D215F7}"/>
              </a:ext>
            </a:extLst>
          </p:cNvPr>
          <p:cNvCxnSpPr>
            <a:cxnSpLocks/>
          </p:cNvCxnSpPr>
          <p:nvPr/>
        </p:nvCxnSpPr>
        <p:spPr>
          <a:xfrm>
            <a:off x="674540" y="2964226"/>
            <a:ext cx="0" cy="27432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  <a:prstDash val="dash"/>
            <a:round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A225865-BD7C-FDE8-2355-05DC5D3CE747}"/>
              </a:ext>
            </a:extLst>
          </p:cNvPr>
          <p:cNvCxnSpPr>
            <a:cxnSpLocks/>
          </p:cNvCxnSpPr>
          <p:nvPr/>
        </p:nvCxnSpPr>
        <p:spPr>
          <a:xfrm>
            <a:off x="4776251" y="2964226"/>
            <a:ext cx="0" cy="27432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  <a:prstDash val="dash"/>
            <a:round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B35CE29-C738-F7CB-AE8B-7FE6860B1ABD}"/>
              </a:ext>
            </a:extLst>
          </p:cNvPr>
          <p:cNvCxnSpPr>
            <a:cxnSpLocks/>
          </p:cNvCxnSpPr>
          <p:nvPr/>
        </p:nvCxnSpPr>
        <p:spPr>
          <a:xfrm>
            <a:off x="8870000" y="2964226"/>
            <a:ext cx="0" cy="27432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  <a:prstDash val="dash"/>
            <a:round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1404AAE-741D-E386-30AA-DF5B4F0C3ECC}"/>
              </a:ext>
            </a:extLst>
          </p:cNvPr>
          <p:cNvCxnSpPr>
            <a:cxnSpLocks/>
          </p:cNvCxnSpPr>
          <p:nvPr/>
        </p:nvCxnSpPr>
        <p:spPr>
          <a:xfrm>
            <a:off x="-42863" y="5602138"/>
            <a:ext cx="12192000" cy="0"/>
          </a:xfrm>
          <a:prstGeom prst="line">
            <a:avLst/>
          </a:prstGeom>
          <a:ln w="12700">
            <a:solidFill>
              <a:srgbClr val="2DB9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67EE6A0-63A2-DE5F-3F09-8EDC4A5DD587}"/>
              </a:ext>
            </a:extLst>
          </p:cNvPr>
          <p:cNvSpPr txBox="1"/>
          <p:nvPr/>
        </p:nvSpPr>
        <p:spPr>
          <a:xfrm>
            <a:off x="535302" y="1596124"/>
            <a:ext cx="8426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Welcome to our Universal Smart Hub Platform!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B0B37F-A415-2FB1-EC60-E9D66259E04A}"/>
              </a:ext>
            </a:extLst>
          </p:cNvPr>
          <p:cNvSpPr txBox="1"/>
          <p:nvPr/>
        </p:nvSpPr>
        <p:spPr>
          <a:xfrm rot="16200000">
            <a:off x="11004891" y="894766"/>
            <a:ext cx="1282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30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PAGE NO 01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025C22-12F1-1BC8-1646-73B9C33919FF}"/>
              </a:ext>
            </a:extLst>
          </p:cNvPr>
          <p:cNvSpPr txBox="1"/>
          <p:nvPr/>
        </p:nvSpPr>
        <p:spPr>
          <a:xfrm>
            <a:off x="848697" y="3607902"/>
            <a:ext cx="283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" panose="00000500000000000000" pitchFamily="2" charset="0"/>
              </a:rPr>
              <a:t>SMART HUB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0EA3F3-4EDD-B271-5323-3A0CD79735E2}"/>
              </a:ext>
            </a:extLst>
          </p:cNvPr>
          <p:cNvSpPr txBox="1"/>
          <p:nvPr/>
        </p:nvSpPr>
        <p:spPr>
          <a:xfrm>
            <a:off x="848699" y="3999045"/>
            <a:ext cx="283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Receives input and maximizes everyone’s connection to everything through Smart Links and Mobile App.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371AD8B0-7C45-47B7-CD2B-34F41ACE2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740" y="3104982"/>
            <a:ext cx="320040" cy="32004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2E736945-2AFE-B9CA-D067-679452C1E40C}"/>
              </a:ext>
            </a:extLst>
          </p:cNvPr>
          <p:cNvGrpSpPr/>
          <p:nvPr/>
        </p:nvGrpSpPr>
        <p:grpSpPr>
          <a:xfrm>
            <a:off x="491660" y="5419258"/>
            <a:ext cx="365760" cy="365760"/>
            <a:chOff x="3855890" y="3696716"/>
            <a:chExt cx="365760" cy="36576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05288F1-411B-3DD1-657F-EE01E54E3A92}"/>
                </a:ext>
              </a:extLst>
            </p:cNvPr>
            <p:cNvSpPr/>
            <p:nvPr/>
          </p:nvSpPr>
          <p:spPr>
            <a:xfrm>
              <a:off x="3855890" y="3696716"/>
              <a:ext cx="365760" cy="36576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177277B-0B4D-B9CF-2D17-40623A1318A0}"/>
                </a:ext>
              </a:extLst>
            </p:cNvPr>
            <p:cNvSpPr/>
            <p:nvPr/>
          </p:nvSpPr>
          <p:spPr>
            <a:xfrm>
              <a:off x="3947330" y="3788156"/>
              <a:ext cx="182880" cy="182880"/>
            </a:xfrm>
            <a:prstGeom prst="ellipse">
              <a:avLst/>
            </a:prstGeom>
            <a:solidFill>
              <a:srgbClr val="2DB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AB541FC8-188F-D61A-E5C5-BA842E42F656}"/>
              </a:ext>
            </a:extLst>
          </p:cNvPr>
          <p:cNvSpPr txBox="1"/>
          <p:nvPr/>
        </p:nvSpPr>
        <p:spPr>
          <a:xfrm>
            <a:off x="4950411" y="3598668"/>
            <a:ext cx="2368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" panose="00000500000000000000" pitchFamily="2" charset="0"/>
              </a:rPr>
              <a:t>SMART LINKS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358768-7DA8-9918-248F-CBCF0455BA79}"/>
              </a:ext>
            </a:extLst>
          </p:cNvPr>
          <p:cNvSpPr txBox="1"/>
          <p:nvPr/>
        </p:nvSpPr>
        <p:spPr>
          <a:xfrm>
            <a:off x="4950411" y="4015586"/>
            <a:ext cx="283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Insert in email and social to avoid long scrolls and maximize the power of all messaging.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D668010F-9D02-79F1-D8DF-54824CC27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106451" y="3104982"/>
            <a:ext cx="320040" cy="32004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0400094-F002-FEEB-953D-EC1C32DC046E}"/>
              </a:ext>
            </a:extLst>
          </p:cNvPr>
          <p:cNvGrpSpPr/>
          <p:nvPr/>
        </p:nvGrpSpPr>
        <p:grpSpPr>
          <a:xfrm>
            <a:off x="4593371" y="5419258"/>
            <a:ext cx="365760" cy="365760"/>
            <a:chOff x="3855890" y="3696716"/>
            <a:chExt cx="365760" cy="36576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0094EAA-8A19-42FF-E567-C97408B8FC5D}"/>
                </a:ext>
              </a:extLst>
            </p:cNvPr>
            <p:cNvSpPr/>
            <p:nvPr/>
          </p:nvSpPr>
          <p:spPr>
            <a:xfrm>
              <a:off x="3855890" y="3696716"/>
              <a:ext cx="365760" cy="36576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C295238-E810-18A7-567B-92218DFCB5DD}"/>
                </a:ext>
              </a:extLst>
            </p:cNvPr>
            <p:cNvSpPr/>
            <p:nvPr/>
          </p:nvSpPr>
          <p:spPr>
            <a:xfrm>
              <a:off x="3947330" y="3788156"/>
              <a:ext cx="182880" cy="182880"/>
            </a:xfrm>
            <a:prstGeom prst="ellipse">
              <a:avLst/>
            </a:prstGeom>
            <a:solidFill>
              <a:srgbClr val="2DB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1729BE01-4FEC-BFFB-3007-52F44B93D611}"/>
              </a:ext>
            </a:extLst>
          </p:cNvPr>
          <p:cNvSpPr txBox="1"/>
          <p:nvPr/>
        </p:nvSpPr>
        <p:spPr>
          <a:xfrm>
            <a:off x="9044159" y="3598668"/>
            <a:ext cx="2674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" panose="00000500000000000000" pitchFamily="2" charset="0"/>
              </a:rPr>
              <a:t>MOBILE APP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22C7A47-9B98-3B11-5BA4-7C48E52B1FC7}"/>
              </a:ext>
            </a:extLst>
          </p:cNvPr>
          <p:cNvSpPr txBox="1"/>
          <p:nvPr/>
        </p:nvSpPr>
        <p:spPr>
          <a:xfrm>
            <a:off x="9044159" y="4015586"/>
            <a:ext cx="2771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Maximizes everyone’s connection to all Smart Hub Communications. </a:t>
            </a:r>
          </a:p>
          <a:p>
            <a:endParaRPr lang="en-US" sz="1200" dirty="0">
              <a:solidFill>
                <a:schemeClr val="bg1">
                  <a:alpha val="25000"/>
                </a:schemeClr>
              </a:solidFill>
              <a:latin typeface="Montserrat Alternates SemiBold" panose="00000700000000000000" pitchFamily="2" charset="0"/>
              <a:cs typeface="Poppins" panose="00000500000000000000" pitchFamily="2" charset="0"/>
            </a:endParaRPr>
          </a:p>
          <a:p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Replaces phone calls and email as everyone’s initial point of contact for nearly everything.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F7E3AD96-B22B-C759-3668-A8959DF3A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0200" y="3104982"/>
            <a:ext cx="320040" cy="32004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1E11F161-5A13-B077-6FE5-5EE6986EAC83}"/>
              </a:ext>
            </a:extLst>
          </p:cNvPr>
          <p:cNvGrpSpPr/>
          <p:nvPr/>
        </p:nvGrpSpPr>
        <p:grpSpPr>
          <a:xfrm>
            <a:off x="8687120" y="5419258"/>
            <a:ext cx="365760" cy="365760"/>
            <a:chOff x="3855890" y="3696716"/>
            <a:chExt cx="365760" cy="365760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0C84ED8-52CB-9E4A-BA35-AE0D72F76A2D}"/>
                </a:ext>
              </a:extLst>
            </p:cNvPr>
            <p:cNvSpPr/>
            <p:nvPr/>
          </p:nvSpPr>
          <p:spPr>
            <a:xfrm>
              <a:off x="3855890" y="3696716"/>
              <a:ext cx="365760" cy="36576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BEC721B-DDA7-99FE-1C58-CD2879BEB6C8}"/>
                </a:ext>
              </a:extLst>
            </p:cNvPr>
            <p:cNvSpPr/>
            <p:nvPr/>
          </p:nvSpPr>
          <p:spPr>
            <a:xfrm>
              <a:off x="3947330" y="3788156"/>
              <a:ext cx="182880" cy="182880"/>
            </a:xfrm>
            <a:prstGeom prst="ellipse">
              <a:avLst/>
            </a:prstGeom>
            <a:solidFill>
              <a:srgbClr val="2DB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D4E43C-4157-E232-3BE0-BEBB8F95009C}"/>
              </a:ext>
            </a:extLst>
          </p:cNvPr>
          <p:cNvSpPr txBox="1"/>
          <p:nvPr/>
        </p:nvSpPr>
        <p:spPr>
          <a:xfrm>
            <a:off x="491660" y="812020"/>
            <a:ext cx="99340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2DB990"/>
                </a:solidFill>
                <a:latin typeface="Montserrat Alternates Black" panose="00000A00000000000000" pitchFamily="2" charset="0"/>
                <a:cs typeface="Poppins SemiBold" panose="00000700000000000000" pitchFamily="2" charset="0"/>
              </a:rPr>
              <a:t>WHY NOT YOUR COMMUNITY?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9746B-3F21-46D4-925F-B52468EEBF4B}"/>
              </a:ext>
            </a:extLst>
          </p:cNvPr>
          <p:cNvSpPr txBox="1"/>
          <p:nvPr/>
        </p:nvSpPr>
        <p:spPr>
          <a:xfrm>
            <a:off x="491660" y="484015"/>
            <a:ext cx="585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YOU MANAGE YOUR HOME USING A SMART HUB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2AE0501-C375-DFB6-5A1B-8662420234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440" y="6337896"/>
            <a:ext cx="1280160" cy="26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2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5B7701E-E9A2-8712-9E74-EEF1B63B5483}"/>
              </a:ext>
            </a:extLst>
          </p:cNvPr>
          <p:cNvSpPr/>
          <p:nvPr/>
        </p:nvSpPr>
        <p:spPr>
          <a:xfrm>
            <a:off x="3717377" y="3560140"/>
            <a:ext cx="846824" cy="846824"/>
          </a:xfrm>
          <a:custGeom>
            <a:avLst/>
            <a:gdLst>
              <a:gd name="connsiteX0" fmla="*/ 1706880 w 1706880"/>
              <a:gd name="connsiteY0" fmla="*/ 853440 h 1706879"/>
              <a:gd name="connsiteX1" fmla="*/ 853440 w 1706880"/>
              <a:gd name="connsiteY1" fmla="*/ 1706880 h 1706879"/>
              <a:gd name="connsiteX2" fmla="*/ 0 w 1706880"/>
              <a:gd name="connsiteY2" fmla="*/ 853440 h 1706879"/>
              <a:gd name="connsiteX3" fmla="*/ 853440 w 1706880"/>
              <a:gd name="connsiteY3" fmla="*/ 0 h 1706879"/>
              <a:gd name="connsiteX4" fmla="*/ 1706880 w 1706880"/>
              <a:gd name="connsiteY4" fmla="*/ 853440 h 170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880" h="1706879">
                <a:moveTo>
                  <a:pt x="1706880" y="853440"/>
                </a:moveTo>
                <a:cubicBezTo>
                  <a:pt x="1706880" y="1324782"/>
                  <a:pt x="1324782" y="1706880"/>
                  <a:pt x="853440" y="1706880"/>
                </a:cubicBezTo>
                <a:cubicBezTo>
                  <a:pt x="382098" y="1706880"/>
                  <a:pt x="0" y="1324782"/>
                  <a:pt x="0" y="853440"/>
                </a:cubicBezTo>
                <a:cubicBezTo>
                  <a:pt x="0" y="382098"/>
                  <a:pt x="382098" y="0"/>
                  <a:pt x="853440" y="0"/>
                </a:cubicBezTo>
                <a:cubicBezTo>
                  <a:pt x="1324782" y="0"/>
                  <a:pt x="1706880" y="382098"/>
                  <a:pt x="1706880" y="85344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 Alternates SemiBold" panose="000007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BAF5D4-1EF8-18E6-E7B8-1DB2E4359854}"/>
              </a:ext>
            </a:extLst>
          </p:cNvPr>
          <p:cNvSpPr txBox="1"/>
          <p:nvPr/>
        </p:nvSpPr>
        <p:spPr>
          <a:xfrm rot="16200000">
            <a:off x="10986452" y="938871"/>
            <a:ext cx="13193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30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PAGE NO 02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35B918-2073-FFBC-D82B-75156C547C1D}"/>
              </a:ext>
            </a:extLst>
          </p:cNvPr>
          <p:cNvCxnSpPr>
            <a:cxnSpLocks/>
          </p:cNvCxnSpPr>
          <p:nvPr/>
        </p:nvCxnSpPr>
        <p:spPr>
          <a:xfrm>
            <a:off x="7391400" y="0"/>
            <a:ext cx="0" cy="685800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  <a:prstDash val="dash"/>
            <a:round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AD48830-3E57-F1E9-0119-3E6161E1F1D6}"/>
              </a:ext>
            </a:extLst>
          </p:cNvPr>
          <p:cNvCxnSpPr>
            <a:cxnSpLocks/>
          </p:cNvCxnSpPr>
          <p:nvPr/>
        </p:nvCxnSpPr>
        <p:spPr>
          <a:xfrm flipH="1">
            <a:off x="0" y="836618"/>
            <a:ext cx="12192000" cy="0"/>
          </a:xfrm>
          <a:prstGeom prst="line">
            <a:avLst/>
          </a:prstGeom>
          <a:ln w="6350">
            <a:solidFill>
              <a:schemeClr val="bg1">
                <a:alpha val="25000"/>
              </a:schemeClr>
            </a:solidFill>
            <a:prstDash val="dash"/>
            <a:round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86546E-E2C4-B3E0-38BE-CBC1BA9B8770}"/>
              </a:ext>
            </a:extLst>
          </p:cNvPr>
          <p:cNvGrpSpPr/>
          <p:nvPr/>
        </p:nvGrpSpPr>
        <p:grpSpPr>
          <a:xfrm>
            <a:off x="7810280" y="2436647"/>
            <a:ext cx="4208315" cy="3150964"/>
            <a:chOff x="4800600" y="2169849"/>
            <a:chExt cx="4208315" cy="315096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C4EADF1-0C09-28BA-A2B2-3F60DA5183A9}"/>
                </a:ext>
              </a:extLst>
            </p:cNvPr>
            <p:cNvGrpSpPr/>
            <p:nvPr/>
          </p:nvGrpSpPr>
          <p:grpSpPr>
            <a:xfrm>
              <a:off x="4800600" y="2169849"/>
              <a:ext cx="4208315" cy="2581771"/>
              <a:chOff x="3124199" y="1405577"/>
              <a:chExt cx="4208315" cy="2581771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9ED5EB5-7E26-7859-AFE9-CFE6E184A28F}"/>
                  </a:ext>
                </a:extLst>
              </p:cNvPr>
              <p:cNvSpPr txBox="1"/>
              <p:nvPr/>
            </p:nvSpPr>
            <p:spPr>
              <a:xfrm>
                <a:off x="3124199" y="2233022"/>
                <a:ext cx="420831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2DB990"/>
                    </a:solidFill>
                    <a:latin typeface="Montserrat Alternates Black" panose="00000A00000000000000" pitchFamily="2" charset="0"/>
                    <a:cs typeface="Poppins SemiBold" panose="00000700000000000000" pitchFamily="2" charset="0"/>
                  </a:rPr>
                  <a:t>EVERYTHING AND</a:t>
                </a:r>
              </a:p>
              <a:p>
                <a:r>
                  <a:rPr lang="en-US" sz="3600" dirty="0">
                    <a:solidFill>
                      <a:srgbClr val="2DB990"/>
                    </a:solidFill>
                    <a:latin typeface="Montserrat Alternates Black" panose="00000A00000000000000" pitchFamily="2" charset="0"/>
                    <a:cs typeface="Poppins SemiBold" panose="00000700000000000000" pitchFamily="2" charset="0"/>
                  </a:rPr>
                  <a:t>EVERYONE ALWAYS</a:t>
                </a:r>
              </a:p>
              <a:p>
                <a:r>
                  <a:rPr lang="en-US" sz="3600" dirty="0">
                    <a:solidFill>
                      <a:srgbClr val="2DB990"/>
                    </a:solidFill>
                    <a:latin typeface="Montserrat Alternates Black" panose="00000A00000000000000" pitchFamily="2" charset="0"/>
                    <a:cs typeface="Poppins SemiBold" panose="00000700000000000000" pitchFamily="2" charset="0"/>
                  </a:rPr>
                  <a:t>INLINE!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503109D-E5F3-16C6-E873-8D8961A55450}"/>
                  </a:ext>
                </a:extLst>
              </p:cNvPr>
              <p:cNvSpPr txBox="1"/>
              <p:nvPr/>
            </p:nvSpPr>
            <p:spPr>
              <a:xfrm>
                <a:off x="3124199" y="1405577"/>
                <a:ext cx="349049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>
                        <a:alpha val="25000"/>
                      </a:schemeClr>
                    </a:solidFill>
                    <a:latin typeface="Montserrat Alternates SemiBold" panose="00000700000000000000" pitchFamily="2" charset="0"/>
                    <a:cs typeface="Poppins" panose="00000500000000000000" pitchFamily="2" charset="0"/>
                  </a:rPr>
                  <a:t>EVERYTHING AND EVERYONE ALWAYS CONNECTED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2284F88-641F-C3ED-B374-0375E124AF79}"/>
                </a:ext>
              </a:extLst>
            </p:cNvPr>
            <p:cNvSpPr txBox="1"/>
            <p:nvPr/>
          </p:nvSpPr>
          <p:spPr>
            <a:xfrm>
              <a:off x="4879560" y="4859148"/>
              <a:ext cx="4023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Montserrat Alternates SemiBold" panose="00000700000000000000" pitchFamily="2" charset="0"/>
                  <a:cs typeface="Poppins" panose="00000500000000000000" pitchFamily="2" charset="0"/>
                </a:rPr>
                <a:t>ONE INLINE PLACE delivers the seamless, all-in-one experience residents will love and you deserve!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FB8CB7C-E644-45D2-8522-0F01B9B0D55C}"/>
              </a:ext>
            </a:extLst>
          </p:cNvPr>
          <p:cNvSpPr txBox="1"/>
          <p:nvPr/>
        </p:nvSpPr>
        <p:spPr>
          <a:xfrm>
            <a:off x="1272537" y="1143343"/>
            <a:ext cx="3071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" panose="00000500000000000000" pitchFamily="2" charset="0"/>
              </a:rPr>
              <a:t>RESPONSIVENESS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E9BA62-F3C5-C589-2C2B-EC6D3F95C4DA}"/>
              </a:ext>
            </a:extLst>
          </p:cNvPr>
          <p:cNvSpPr txBox="1"/>
          <p:nvPr/>
        </p:nvSpPr>
        <p:spPr>
          <a:xfrm>
            <a:off x="1284036" y="1480765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Smart Hub provides everyone with instant access to nearly everything through Mobile App.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AB89F-FD7D-5927-BE09-EE36191BCD97}"/>
              </a:ext>
            </a:extLst>
          </p:cNvPr>
          <p:cNvSpPr txBox="1"/>
          <p:nvPr/>
        </p:nvSpPr>
        <p:spPr>
          <a:xfrm>
            <a:off x="669460" y="4125460"/>
            <a:ext cx="208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" panose="00000500000000000000" pitchFamily="2" charset="0"/>
              </a:rPr>
              <a:t>MESSAGING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142B4C5-BE76-8A8E-A3DA-896EDBC81626}"/>
              </a:ext>
            </a:extLst>
          </p:cNvPr>
          <p:cNvSpPr txBox="1"/>
          <p:nvPr/>
        </p:nvSpPr>
        <p:spPr>
          <a:xfrm>
            <a:off x="667956" y="4464014"/>
            <a:ext cx="219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Mobile App Inbox lists the latest news and events in order of priority. </a:t>
            </a:r>
          </a:p>
          <a:p>
            <a:endParaRPr lang="en-US" sz="1200" dirty="0">
              <a:solidFill>
                <a:schemeClr val="bg1">
                  <a:alpha val="25000"/>
                </a:schemeClr>
              </a:solidFill>
              <a:latin typeface="Montserrat Alternates SemiBold" panose="00000700000000000000" pitchFamily="2" charset="0"/>
              <a:cs typeface="Poppins" panose="00000500000000000000" pitchFamily="2" charset="0"/>
            </a:endParaRPr>
          </a:p>
          <a:p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Smart Links inserted in Email and Social eliminate scrolls and maximize the power of all your sends and posts.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F1FB089-11BC-848D-7D1E-18AA47F03A82}"/>
              </a:ext>
            </a:extLst>
          </p:cNvPr>
          <p:cNvSpPr txBox="1"/>
          <p:nvPr/>
        </p:nvSpPr>
        <p:spPr>
          <a:xfrm>
            <a:off x="4470714" y="4541171"/>
            <a:ext cx="2826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" panose="00000500000000000000" pitchFamily="2" charset="0"/>
              </a:rPr>
              <a:t>THIRD PARTY SYSTEMS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193B96-2D23-CCCD-738B-B36EAF0A19EA}"/>
              </a:ext>
            </a:extLst>
          </p:cNvPr>
          <p:cNvSpPr txBox="1"/>
          <p:nvPr/>
        </p:nvSpPr>
        <p:spPr>
          <a:xfrm>
            <a:off x="4510547" y="4879725"/>
            <a:ext cx="2358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Community enjoys instant access to all 3</a:t>
            </a:r>
            <a:r>
              <a:rPr lang="en-US" sz="1200" baseline="300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rd</a:t>
            </a:r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 Party systems.</a:t>
            </a:r>
          </a:p>
          <a:p>
            <a:endParaRPr lang="en-US" sz="1200" dirty="0">
              <a:solidFill>
                <a:schemeClr val="bg1">
                  <a:alpha val="25000"/>
                </a:schemeClr>
              </a:solidFill>
              <a:latin typeface="Montserrat Alternates SemiBold" panose="00000700000000000000" pitchFamily="2" charset="0"/>
              <a:cs typeface="Poppins" panose="00000500000000000000" pitchFamily="2" charset="0"/>
            </a:endParaRPr>
          </a:p>
          <a:p>
            <a:r>
              <a:rPr lang="en-US" sz="12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Visitors enjoy instant access to your marketing website.</a:t>
            </a: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7D1E366-4DFA-2082-7664-5ACAC1695B46}"/>
              </a:ext>
            </a:extLst>
          </p:cNvPr>
          <p:cNvSpPr/>
          <p:nvPr/>
        </p:nvSpPr>
        <p:spPr>
          <a:xfrm>
            <a:off x="2590798" y="2430253"/>
            <a:ext cx="3099981" cy="1549991"/>
          </a:xfrm>
          <a:custGeom>
            <a:avLst/>
            <a:gdLst>
              <a:gd name="connsiteX0" fmla="*/ 6248400 w 6248400"/>
              <a:gd name="connsiteY0" fmla="*/ 3124200 h 3124200"/>
              <a:gd name="connsiteX1" fmla="*/ 5676900 w 6248400"/>
              <a:gd name="connsiteY1" fmla="*/ 3124200 h 3124200"/>
              <a:gd name="connsiteX2" fmla="*/ 3124200 w 6248400"/>
              <a:gd name="connsiteY2" fmla="*/ 571500 h 3124200"/>
              <a:gd name="connsiteX3" fmla="*/ 571500 w 6248400"/>
              <a:gd name="connsiteY3" fmla="*/ 3124200 h 3124200"/>
              <a:gd name="connsiteX4" fmla="*/ 0 w 6248400"/>
              <a:gd name="connsiteY4" fmla="*/ 3124200 h 3124200"/>
              <a:gd name="connsiteX5" fmla="*/ 245745 w 6248400"/>
              <a:gd name="connsiteY5" fmla="*/ 1907858 h 3124200"/>
              <a:gd name="connsiteX6" fmla="*/ 915353 w 6248400"/>
              <a:gd name="connsiteY6" fmla="*/ 915353 h 3124200"/>
              <a:gd name="connsiteX7" fmla="*/ 1907858 w 6248400"/>
              <a:gd name="connsiteY7" fmla="*/ 245745 h 3124200"/>
              <a:gd name="connsiteX8" fmla="*/ 3124200 w 6248400"/>
              <a:gd name="connsiteY8" fmla="*/ 0 h 3124200"/>
              <a:gd name="connsiteX9" fmla="*/ 4340543 w 6248400"/>
              <a:gd name="connsiteY9" fmla="*/ 245745 h 3124200"/>
              <a:gd name="connsiteX10" fmla="*/ 5334000 w 6248400"/>
              <a:gd name="connsiteY10" fmla="*/ 915353 h 3124200"/>
              <a:gd name="connsiteX11" fmla="*/ 6003608 w 6248400"/>
              <a:gd name="connsiteY11" fmla="*/ 1907858 h 3124200"/>
              <a:gd name="connsiteX12" fmla="*/ 6248400 w 6248400"/>
              <a:gd name="connsiteY1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48400" h="3124200">
                <a:moveTo>
                  <a:pt x="6248400" y="3124200"/>
                </a:moveTo>
                <a:lnTo>
                  <a:pt x="5676900" y="3124200"/>
                </a:lnTo>
                <a:cubicBezTo>
                  <a:pt x="5676900" y="1716405"/>
                  <a:pt x="4531995" y="571500"/>
                  <a:pt x="3124200" y="571500"/>
                </a:cubicBezTo>
                <a:cubicBezTo>
                  <a:pt x="1716405" y="571500"/>
                  <a:pt x="571500" y="1716405"/>
                  <a:pt x="571500" y="3124200"/>
                </a:cubicBezTo>
                <a:lnTo>
                  <a:pt x="0" y="3124200"/>
                </a:lnTo>
                <a:cubicBezTo>
                  <a:pt x="0" y="2702243"/>
                  <a:pt x="82868" y="2293620"/>
                  <a:pt x="245745" y="1907858"/>
                </a:cubicBezTo>
                <a:cubicBezTo>
                  <a:pt x="402908" y="1535430"/>
                  <a:pt x="628650" y="1202055"/>
                  <a:pt x="915353" y="915353"/>
                </a:cubicBezTo>
                <a:cubicBezTo>
                  <a:pt x="1202055" y="628650"/>
                  <a:pt x="1536383" y="402907"/>
                  <a:pt x="1907858" y="245745"/>
                </a:cubicBezTo>
                <a:cubicBezTo>
                  <a:pt x="2293620" y="82868"/>
                  <a:pt x="2702243" y="0"/>
                  <a:pt x="3124200" y="0"/>
                </a:cubicBezTo>
                <a:cubicBezTo>
                  <a:pt x="3546158" y="0"/>
                  <a:pt x="3954780" y="82868"/>
                  <a:pt x="4340543" y="245745"/>
                </a:cubicBezTo>
                <a:cubicBezTo>
                  <a:pt x="4712970" y="402907"/>
                  <a:pt x="5046345" y="628650"/>
                  <a:pt x="5334000" y="915353"/>
                </a:cubicBezTo>
                <a:cubicBezTo>
                  <a:pt x="5620703" y="1202055"/>
                  <a:pt x="5846445" y="1536383"/>
                  <a:pt x="6003608" y="1907858"/>
                </a:cubicBezTo>
                <a:cubicBezTo>
                  <a:pt x="6165533" y="2293620"/>
                  <a:pt x="6248400" y="2703195"/>
                  <a:pt x="6248400" y="3124200"/>
                </a:cubicBezTo>
                <a:close/>
              </a:path>
            </a:pathLst>
          </a:custGeom>
          <a:gradFill flip="none" rotWithShape="1">
            <a:gsLst>
              <a:gs pos="70000">
                <a:srgbClr val="194E3E"/>
              </a:gs>
              <a:gs pos="100000">
                <a:schemeClr val="tx1">
                  <a:lumMod val="95000"/>
                  <a:lumOff val="5000"/>
                </a:schemeClr>
              </a:gs>
              <a:gs pos="0">
                <a:srgbClr val="2DB990"/>
              </a:gs>
            </a:gsLst>
            <a:lin ang="27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Montserrat Alternates SemiBold" panose="00000700000000000000" pitchFamily="2" charset="0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28B81D6-EC97-3604-439D-AF9BD71E5132}"/>
              </a:ext>
            </a:extLst>
          </p:cNvPr>
          <p:cNvSpPr/>
          <p:nvPr/>
        </p:nvSpPr>
        <p:spPr>
          <a:xfrm>
            <a:off x="4172295" y="1877360"/>
            <a:ext cx="2102884" cy="2102884"/>
          </a:xfrm>
          <a:custGeom>
            <a:avLst/>
            <a:gdLst>
              <a:gd name="connsiteX0" fmla="*/ 4238625 w 4238625"/>
              <a:gd name="connsiteY0" fmla="*/ 4238625 h 4238625"/>
              <a:gd name="connsiteX1" fmla="*/ 3667125 w 4238625"/>
              <a:gd name="connsiteY1" fmla="*/ 4238625 h 4238625"/>
              <a:gd name="connsiteX2" fmla="*/ 0 w 4238625"/>
              <a:gd name="connsiteY2" fmla="*/ 571500 h 4238625"/>
              <a:gd name="connsiteX3" fmla="*/ 0 w 4238625"/>
              <a:gd name="connsiteY3" fmla="*/ 0 h 4238625"/>
              <a:gd name="connsiteX4" fmla="*/ 1649730 w 4238625"/>
              <a:gd name="connsiteY4" fmla="*/ 333375 h 4238625"/>
              <a:gd name="connsiteX5" fmla="*/ 2996565 w 4238625"/>
              <a:gd name="connsiteY5" fmla="*/ 1242060 h 4238625"/>
              <a:gd name="connsiteX6" fmla="*/ 3905250 w 4238625"/>
              <a:gd name="connsiteY6" fmla="*/ 2588895 h 4238625"/>
              <a:gd name="connsiteX7" fmla="*/ 4238625 w 4238625"/>
              <a:gd name="connsiteY7" fmla="*/ 4238625 h 423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8625" h="4238625">
                <a:moveTo>
                  <a:pt x="4238625" y="4238625"/>
                </a:moveTo>
                <a:lnTo>
                  <a:pt x="3667125" y="4238625"/>
                </a:lnTo>
                <a:cubicBezTo>
                  <a:pt x="3667125" y="2216468"/>
                  <a:pt x="2022157" y="571500"/>
                  <a:pt x="0" y="571500"/>
                </a:cubicBezTo>
                <a:lnTo>
                  <a:pt x="0" y="0"/>
                </a:lnTo>
                <a:cubicBezTo>
                  <a:pt x="572453" y="0"/>
                  <a:pt x="1126807" y="112395"/>
                  <a:pt x="1649730" y="333375"/>
                </a:cubicBezTo>
                <a:cubicBezTo>
                  <a:pt x="2154555" y="546735"/>
                  <a:pt x="2607945" y="852488"/>
                  <a:pt x="2996565" y="1242060"/>
                </a:cubicBezTo>
                <a:cubicBezTo>
                  <a:pt x="3386138" y="1631633"/>
                  <a:pt x="3690938" y="2084070"/>
                  <a:pt x="3905250" y="2588895"/>
                </a:cubicBezTo>
                <a:cubicBezTo>
                  <a:pt x="4126230" y="3111818"/>
                  <a:pt x="4238625" y="3666173"/>
                  <a:pt x="4238625" y="4238625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rgbClr val="2DB990"/>
              </a:gs>
            </a:gsLst>
            <a:lin ang="27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Montserrat Alternates SemiBold" panose="00000700000000000000" pitchFamily="2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E0791DE-A9C5-BDA8-A3D9-E170757187C1}"/>
              </a:ext>
            </a:extLst>
          </p:cNvPr>
          <p:cNvSpPr/>
          <p:nvPr/>
        </p:nvSpPr>
        <p:spPr>
          <a:xfrm>
            <a:off x="3937589" y="3780352"/>
            <a:ext cx="406400" cy="406400"/>
          </a:xfrm>
          <a:custGeom>
            <a:avLst/>
            <a:gdLst>
              <a:gd name="connsiteX0" fmla="*/ 819150 w 819150"/>
              <a:gd name="connsiteY0" fmla="*/ 409575 h 819150"/>
              <a:gd name="connsiteX1" fmla="*/ 409575 w 819150"/>
              <a:gd name="connsiteY1" fmla="*/ 819150 h 819150"/>
              <a:gd name="connsiteX2" fmla="*/ 0 w 819150"/>
              <a:gd name="connsiteY2" fmla="*/ 409575 h 819150"/>
              <a:gd name="connsiteX3" fmla="*/ 409575 w 819150"/>
              <a:gd name="connsiteY3" fmla="*/ 0 h 819150"/>
              <a:gd name="connsiteX4" fmla="*/ 819150 w 819150"/>
              <a:gd name="connsiteY4" fmla="*/ 409575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150" h="819150">
                <a:moveTo>
                  <a:pt x="819150" y="409575"/>
                </a:moveTo>
                <a:cubicBezTo>
                  <a:pt x="819150" y="635777"/>
                  <a:pt x="635777" y="819150"/>
                  <a:pt x="409575" y="819150"/>
                </a:cubicBezTo>
                <a:cubicBezTo>
                  <a:pt x="183373" y="819150"/>
                  <a:pt x="0" y="635777"/>
                  <a:pt x="0" y="409575"/>
                </a:cubicBezTo>
                <a:cubicBezTo>
                  <a:pt x="0" y="183373"/>
                  <a:pt x="183373" y="0"/>
                  <a:pt x="409575" y="0"/>
                </a:cubicBezTo>
                <a:cubicBezTo>
                  <a:pt x="635777" y="0"/>
                  <a:pt x="819150" y="183373"/>
                  <a:pt x="819150" y="409575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 Alternates SemiBold" panose="000007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CF1B3F-C3F7-8634-828B-B2AA849C3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440" y="6337896"/>
            <a:ext cx="1280160" cy="26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46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C8ED5041-31DC-7E65-51FD-0F996669BC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25" y="829748"/>
            <a:ext cx="10693528" cy="6858000"/>
          </a:xfrm>
          <a:prstGeom prst="rect">
            <a:avLst/>
          </a:prstGeom>
        </p:spPr>
      </p:pic>
      <p:sp>
        <p:nvSpPr>
          <p:cNvPr id="34" name="Left Bracket 33">
            <a:extLst>
              <a:ext uri="{FF2B5EF4-FFF2-40B4-BE49-F238E27FC236}">
                <a16:creationId xmlns:a16="http://schemas.microsoft.com/office/drawing/2014/main" id="{4A575AAF-9731-05EC-8ABB-42FA13D0677D}"/>
              </a:ext>
            </a:extLst>
          </p:cNvPr>
          <p:cNvSpPr/>
          <p:nvPr/>
        </p:nvSpPr>
        <p:spPr>
          <a:xfrm>
            <a:off x="571501" y="3862855"/>
            <a:ext cx="107442" cy="1343025"/>
          </a:xfrm>
          <a:prstGeom prst="leftBracket">
            <a:avLst>
              <a:gd name="adj" fmla="val 108333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Montserrat Alternates SemiBold" panose="000007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08B91-1F7F-0240-95C3-B820E6EB0D6E}"/>
              </a:ext>
            </a:extLst>
          </p:cNvPr>
          <p:cNvSpPr txBox="1"/>
          <p:nvPr/>
        </p:nvSpPr>
        <p:spPr>
          <a:xfrm>
            <a:off x="491660" y="832288"/>
            <a:ext cx="79284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2DB990"/>
                </a:solidFill>
                <a:latin typeface="Montserrat Alternates Black" panose="00000A00000000000000" pitchFamily="2" charset="0"/>
                <a:cs typeface="Poppins SemiBold" panose="00000700000000000000" pitchFamily="2" charset="0"/>
              </a:rPr>
              <a:t>TURNKEY ACTIVATION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ED957-5977-7511-A782-A44D57457BAC}"/>
              </a:ext>
            </a:extLst>
          </p:cNvPr>
          <p:cNvSpPr txBox="1"/>
          <p:nvPr/>
        </p:nvSpPr>
        <p:spPr>
          <a:xfrm>
            <a:off x="491660" y="484015"/>
            <a:ext cx="585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EVERYTHING MAXIMIZED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E7EFF-EB60-E9DB-5CEB-FD9D80FEE115}"/>
              </a:ext>
            </a:extLst>
          </p:cNvPr>
          <p:cNvSpPr txBox="1"/>
          <p:nvPr/>
        </p:nvSpPr>
        <p:spPr>
          <a:xfrm>
            <a:off x="726780" y="2372609"/>
            <a:ext cx="192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 SemiBold" panose="00000700000000000000" pitchFamily="2" charset="0"/>
              </a:rPr>
              <a:t>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110AE-55AB-CBE0-D8B8-56FFF7C850B5}"/>
              </a:ext>
            </a:extLst>
          </p:cNvPr>
          <p:cNvSpPr txBox="1"/>
          <p:nvPr/>
        </p:nvSpPr>
        <p:spPr>
          <a:xfrm>
            <a:off x="726780" y="2691866"/>
            <a:ext cx="392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Transfer files you already have as-is. It’s that easy! Install our demo app to register.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1DA8E7-216D-F27E-51FF-5C5411DDBE39}"/>
              </a:ext>
            </a:extLst>
          </p:cNvPr>
          <p:cNvSpPr txBox="1"/>
          <p:nvPr/>
        </p:nvSpPr>
        <p:spPr>
          <a:xfrm>
            <a:off x="726780" y="3693578"/>
            <a:ext cx="192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 SemiBold" panose="00000700000000000000" pitchFamily="2" charset="0"/>
              </a:rPr>
              <a:t>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A0623-90CC-D243-268E-828E88FA04BA}"/>
              </a:ext>
            </a:extLst>
          </p:cNvPr>
          <p:cNvSpPr txBox="1"/>
          <p:nvPr/>
        </p:nvSpPr>
        <p:spPr>
          <a:xfrm>
            <a:off x="726780" y="4012835"/>
            <a:ext cx="4542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Once your files are transferred, everything is maximized by One Inline Place!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F5BEB-2E04-5FC7-3C87-1E96DC68590E}"/>
              </a:ext>
            </a:extLst>
          </p:cNvPr>
          <p:cNvSpPr txBox="1"/>
          <p:nvPr/>
        </p:nvSpPr>
        <p:spPr>
          <a:xfrm>
            <a:off x="786384" y="5046515"/>
            <a:ext cx="192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Black" panose="00000A00000000000000" pitchFamily="2" charset="0"/>
                <a:cs typeface="Poppins SemiBold" panose="00000700000000000000" pitchFamily="2" charset="0"/>
              </a:rPr>
              <a:t>THEY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1B8538-69A7-A9FA-E937-10286EEF2CB1}"/>
              </a:ext>
            </a:extLst>
          </p:cNvPr>
          <p:cNvSpPr txBox="1"/>
          <p:nvPr/>
        </p:nvSpPr>
        <p:spPr>
          <a:xfrm>
            <a:off x="786383" y="5352958"/>
            <a:ext cx="4483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Mobile App evolves into your initial point of contact for nearly everything once it is installed! </a:t>
            </a:r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DFD8D8F7-CCA7-67D8-69E9-0D9C2B6E5314}"/>
              </a:ext>
            </a:extLst>
          </p:cNvPr>
          <p:cNvSpPr/>
          <p:nvPr/>
        </p:nvSpPr>
        <p:spPr>
          <a:xfrm>
            <a:off x="571501" y="2543175"/>
            <a:ext cx="107442" cy="1343025"/>
          </a:xfrm>
          <a:prstGeom prst="leftBracket">
            <a:avLst>
              <a:gd name="adj" fmla="val 108333"/>
            </a:avLst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Montserrat Alternates SemiBold" panose="000007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459772-B59A-BCCB-CA67-DB6E46FA0EBE}"/>
              </a:ext>
            </a:extLst>
          </p:cNvPr>
          <p:cNvGrpSpPr/>
          <p:nvPr/>
        </p:nvGrpSpPr>
        <p:grpSpPr>
          <a:xfrm>
            <a:off x="630199" y="2470310"/>
            <a:ext cx="131806" cy="131806"/>
            <a:chOff x="3855890" y="3696716"/>
            <a:chExt cx="365760" cy="36576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58FDF4E-DFF8-9C2A-C2BB-92E916DD5289}"/>
                </a:ext>
              </a:extLst>
            </p:cNvPr>
            <p:cNvSpPr/>
            <p:nvPr/>
          </p:nvSpPr>
          <p:spPr>
            <a:xfrm>
              <a:off x="3855890" y="3696716"/>
              <a:ext cx="365760" cy="36576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5F394F8-04E9-9B81-A97B-F6990EC548AA}"/>
                </a:ext>
              </a:extLst>
            </p:cNvPr>
            <p:cNvSpPr/>
            <p:nvPr/>
          </p:nvSpPr>
          <p:spPr>
            <a:xfrm>
              <a:off x="3947330" y="3788156"/>
              <a:ext cx="182880" cy="182880"/>
            </a:xfrm>
            <a:prstGeom prst="ellipse">
              <a:avLst/>
            </a:prstGeom>
            <a:solidFill>
              <a:srgbClr val="2DB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EEF79F-2BCA-6387-C44D-50EB2DA595BA}"/>
              </a:ext>
            </a:extLst>
          </p:cNvPr>
          <p:cNvGrpSpPr/>
          <p:nvPr/>
        </p:nvGrpSpPr>
        <p:grpSpPr>
          <a:xfrm>
            <a:off x="630199" y="3811548"/>
            <a:ext cx="131806" cy="131806"/>
            <a:chOff x="3855890" y="3696716"/>
            <a:chExt cx="365760" cy="36576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C34D6C-5B33-8B4B-40E2-ED69130C16F2}"/>
                </a:ext>
              </a:extLst>
            </p:cNvPr>
            <p:cNvSpPr/>
            <p:nvPr/>
          </p:nvSpPr>
          <p:spPr>
            <a:xfrm>
              <a:off x="3855890" y="3696716"/>
              <a:ext cx="365760" cy="36576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459EBE3-1F34-7B5F-52F3-FA280110CE11}"/>
                </a:ext>
              </a:extLst>
            </p:cNvPr>
            <p:cNvSpPr/>
            <p:nvPr/>
          </p:nvSpPr>
          <p:spPr>
            <a:xfrm>
              <a:off x="3947330" y="3788156"/>
              <a:ext cx="182880" cy="182880"/>
            </a:xfrm>
            <a:prstGeom prst="ellipse">
              <a:avLst/>
            </a:prstGeom>
            <a:solidFill>
              <a:srgbClr val="2DB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D4B990-6857-9D9F-94EB-DA8596BA3BCF}"/>
              </a:ext>
            </a:extLst>
          </p:cNvPr>
          <p:cNvGrpSpPr/>
          <p:nvPr/>
        </p:nvGrpSpPr>
        <p:grpSpPr>
          <a:xfrm>
            <a:off x="630199" y="5132517"/>
            <a:ext cx="131806" cy="131806"/>
            <a:chOff x="3855890" y="3696716"/>
            <a:chExt cx="365760" cy="36576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1CBCDEC-82B9-4E1A-11BE-A60D5CE80A20}"/>
                </a:ext>
              </a:extLst>
            </p:cNvPr>
            <p:cNvSpPr/>
            <p:nvPr/>
          </p:nvSpPr>
          <p:spPr>
            <a:xfrm>
              <a:off x="3855890" y="3696716"/>
              <a:ext cx="365760" cy="36576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AC25C96-402C-2ADD-B70B-F467C71A6403}"/>
                </a:ext>
              </a:extLst>
            </p:cNvPr>
            <p:cNvSpPr/>
            <p:nvPr/>
          </p:nvSpPr>
          <p:spPr>
            <a:xfrm>
              <a:off x="3947330" y="3788156"/>
              <a:ext cx="182880" cy="182880"/>
            </a:xfrm>
            <a:prstGeom prst="ellipse">
              <a:avLst/>
            </a:prstGeom>
            <a:solidFill>
              <a:srgbClr val="2DB9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 Alternates SemiBold" panose="00000700000000000000" pitchFamily="2" charset="0"/>
              </a:endParaRP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B22C58-E7E2-0876-240E-A428130527A8}"/>
              </a:ext>
            </a:extLst>
          </p:cNvPr>
          <p:cNvSpPr/>
          <p:nvPr/>
        </p:nvSpPr>
        <p:spPr>
          <a:xfrm rot="5400000">
            <a:off x="389398" y="3099204"/>
            <a:ext cx="365760" cy="228600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 w="3175" cap="flat">
            <a:solidFill>
              <a:schemeClr val="bg1">
                <a:alpha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 Alternates SemiBold" panose="00000700000000000000" pitchFamily="2" charset="0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FC2503DE-F191-8794-E139-C73D785DE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03698" y="3144924"/>
            <a:ext cx="137160" cy="13716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6C3145E-A980-6BC6-C198-2C1A76BBBCA0}"/>
              </a:ext>
            </a:extLst>
          </p:cNvPr>
          <p:cNvSpPr/>
          <p:nvPr/>
        </p:nvSpPr>
        <p:spPr>
          <a:xfrm rot="5400000">
            <a:off x="389398" y="4356947"/>
            <a:ext cx="365760" cy="228600"/>
          </a:xfrm>
          <a:prstGeom prst="roundRect">
            <a:avLst>
              <a:gd name="adj" fmla="val 50000"/>
            </a:avLst>
          </a:prstGeom>
          <a:solidFill>
            <a:srgbClr val="2A2A2A"/>
          </a:solidFill>
          <a:ln w="3175" cap="flat">
            <a:solidFill>
              <a:schemeClr val="bg1">
                <a:alpha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 Alternates SemiBold" panose="00000700000000000000" pitchFamily="2" charset="0"/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F2890E78-6FF0-8EE6-B12C-518994616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03698" y="4402667"/>
            <a:ext cx="137160" cy="1371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30277F0-0BD8-8E9A-1CED-80E6AB2E923F}"/>
              </a:ext>
            </a:extLst>
          </p:cNvPr>
          <p:cNvSpPr txBox="1"/>
          <p:nvPr/>
        </p:nvSpPr>
        <p:spPr>
          <a:xfrm rot="16200000">
            <a:off x="11020428" y="904895"/>
            <a:ext cx="1251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300" dirty="0">
                <a:solidFill>
                  <a:schemeClr val="bg1">
                    <a:alpha val="25000"/>
                  </a:schemeClr>
                </a:solidFill>
                <a:latin typeface="Montserrat Alternates SemiBold" panose="00000700000000000000" pitchFamily="2" charset="0"/>
                <a:cs typeface="Poppins" panose="00000500000000000000" pitchFamily="2" charset="0"/>
              </a:rPr>
              <a:t>PAGE NO 03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82AFA-28CB-F6AC-3AD7-5D98A45AE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440" y="6337896"/>
            <a:ext cx="1280160" cy="266337"/>
          </a:xfrm>
          <a:prstGeom prst="rect">
            <a:avLst/>
          </a:prstGeom>
        </p:spPr>
      </p:pic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6B279DA5-AE73-7554-7ED2-7622AE1B5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71" y="316374"/>
            <a:ext cx="3445212" cy="61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01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298</Words>
  <Application>Microsoft Office PowerPoint</Application>
  <PresentationFormat>Widescreen</PresentationFormat>
  <Paragraphs>46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Montserrat Alternates</vt:lpstr>
      <vt:lpstr>Montserrat Alternates Black</vt:lpstr>
      <vt:lpstr>Montserrat Alternates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BN</dc:creator>
  <cp:lastModifiedBy>Scott Condo</cp:lastModifiedBy>
  <cp:revision>108</cp:revision>
  <dcterms:created xsi:type="dcterms:W3CDTF">2025-09-11T07:22:30Z</dcterms:created>
  <dcterms:modified xsi:type="dcterms:W3CDTF">2025-12-08T20:26:59Z</dcterms:modified>
</cp:coreProperties>
</file>